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82" r:id="rId3"/>
    <p:sldId id="278" r:id="rId4"/>
    <p:sldId id="261" r:id="rId5"/>
    <p:sldId id="259" r:id="rId6"/>
    <p:sldId id="260" r:id="rId7"/>
    <p:sldId id="280" r:id="rId8"/>
    <p:sldId id="258" r:id="rId9"/>
    <p:sldId id="262" r:id="rId10"/>
    <p:sldId id="272" r:id="rId11"/>
    <p:sldId id="264" r:id="rId12"/>
    <p:sldId id="283" r:id="rId13"/>
    <p:sldId id="265" r:id="rId14"/>
    <p:sldId id="266" r:id="rId15"/>
    <p:sldId id="267" r:id="rId16"/>
    <p:sldId id="268" r:id="rId17"/>
    <p:sldId id="284" r:id="rId18"/>
    <p:sldId id="269" r:id="rId19"/>
    <p:sldId id="270" r:id="rId20"/>
    <p:sldId id="271" r:id="rId21"/>
    <p:sldId id="285" r:id="rId22"/>
    <p:sldId id="277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BB4"/>
    <a:srgbClr val="E6E6E6"/>
    <a:srgbClr val="007076"/>
    <a:srgbClr val="00E3EE"/>
    <a:srgbClr val="3A8F94"/>
    <a:srgbClr val="07AD76"/>
    <a:srgbClr val="09AB81"/>
    <a:srgbClr val="3CCAEC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60"/>
  </p:normalViewPr>
  <p:slideViewPr>
    <p:cSldViewPr snapToGrid="0">
      <p:cViewPr>
        <p:scale>
          <a:sx n="100" d="100"/>
          <a:sy n="100" d="100"/>
        </p:scale>
        <p:origin x="960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E3C-41EC-ADBB-EC6CB3F0F9D5}"/>
              </c:ext>
            </c:extLst>
          </c:dPt>
          <c:dPt>
            <c:idx val="1"/>
            <c:bubble3D val="0"/>
            <c:spPr>
              <a:solidFill>
                <a:srgbClr val="222A3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E3C-41EC-ADBB-EC6CB3F0F9D5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11.2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E3C-41EC-ADBB-EC6CB3F0F9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00ABB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4.3</c:v>
                </c:pt>
                <c:pt idx="1">
                  <c:v>6</c:v>
                </c:pt>
                <c:pt idx="2">
                  <c:v>2.5</c:v>
                </c:pt>
                <c:pt idx="3">
                  <c:v>3.5</c:v>
                </c:pt>
                <c:pt idx="4">
                  <c:v>4.5</c:v>
                </c:pt>
                <c:pt idx="5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919-47E2-9423-CAC5F196C6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37986576"/>
        <c:axId val="537986904"/>
      </c:barChart>
      <c:catAx>
        <c:axId val="537986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986904"/>
        <c:crosses val="autoZero"/>
        <c:auto val="1"/>
        <c:lblAlgn val="ctr"/>
        <c:lblOffset val="100"/>
        <c:noMultiLvlLbl val="0"/>
      </c:catAx>
      <c:valAx>
        <c:axId val="537986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986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jpg>
</file>

<file path=ppt/media/image2.jpeg>
</file>

<file path=ppt/media/image3.png>
</file>

<file path=ppt/media/image4.jpg>
</file>

<file path=ppt/media/image5.jpg>
</file>

<file path=ppt/media/image6.pn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906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170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4436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711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33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50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022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864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015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860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4132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8C689-48A4-48E7-8DC1-52CF9C1A4E1F}" type="datetimeFigureOut">
              <a:rPr lang="zh-CN" altLang="en-US" smtClean="0"/>
              <a:t>2016/3/8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809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22" b="125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圆角矩形 20"/>
          <p:cNvSpPr/>
          <p:nvPr/>
        </p:nvSpPr>
        <p:spPr>
          <a:xfrm>
            <a:off x="5007610" y="3771900"/>
            <a:ext cx="2174240" cy="508000"/>
          </a:xfrm>
          <a:prstGeom prst="roundRect">
            <a:avLst/>
          </a:prstGeom>
          <a:solidFill>
            <a:srgbClr val="00ABB4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Download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517839" y="1288862"/>
            <a:ext cx="5153782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Picture Album</a:t>
            </a:r>
          </a:p>
          <a:p>
            <a:pPr algn="ctr"/>
            <a:r>
              <a:rPr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Style</a:t>
            </a:r>
          </a:p>
          <a:p>
            <a:pPr algn="ctr"/>
            <a:r>
              <a:rPr lang="en-US" altLang="zh-CN" sz="38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Powerpoint</a:t>
            </a:r>
            <a:r>
              <a:rPr lang="en-US" altLang="zh-CN" sz="3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Template</a:t>
            </a:r>
            <a:endParaRPr lang="zh-CN" altLang="en-US" sz="3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857051" y="4567773"/>
            <a:ext cx="247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Made by tretars.com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346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140737" y="4412342"/>
            <a:ext cx="79105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White something here</a:t>
            </a:r>
            <a:endParaRPr lang="en-US" altLang="zh-CN" sz="4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Such as</a:t>
            </a:r>
          </a:p>
          <a:p>
            <a:pPr algn="ctr"/>
            <a:r>
              <a:rPr lang="en-US" altLang="zh-CN" sz="4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</a:p>
        </p:txBody>
      </p:sp>
      <p:sp>
        <p:nvSpPr>
          <p:cNvPr id="2" name="椭圆 1"/>
          <p:cNvSpPr/>
          <p:nvPr/>
        </p:nvSpPr>
        <p:spPr>
          <a:xfrm>
            <a:off x="1396080" y="1030514"/>
            <a:ext cx="1248228" cy="1248228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4113285" y="1030514"/>
            <a:ext cx="1248228" cy="1248228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6830490" y="1030514"/>
            <a:ext cx="1248228" cy="1248228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9547695" y="1030514"/>
            <a:ext cx="1248228" cy="1248228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163"/>
          <p:cNvSpPr>
            <a:spLocks noEditPoints="1"/>
          </p:cNvSpPr>
          <p:nvPr/>
        </p:nvSpPr>
        <p:spPr bwMode="auto">
          <a:xfrm>
            <a:off x="7130170" y="1408958"/>
            <a:ext cx="648867" cy="578720"/>
          </a:xfrm>
          <a:custGeom>
            <a:avLst/>
            <a:gdLst>
              <a:gd name="T0" fmla="*/ 14 w 47"/>
              <a:gd name="T1" fmla="*/ 26 h 42"/>
              <a:gd name="T2" fmla="*/ 14 w 47"/>
              <a:gd name="T3" fmla="*/ 11 h 42"/>
              <a:gd name="T4" fmla="*/ 5 w 47"/>
              <a:gd name="T5" fmla="*/ 11 h 42"/>
              <a:gd name="T6" fmla="*/ 0 w 47"/>
              <a:gd name="T7" fmla="*/ 16 h 42"/>
              <a:gd name="T8" fmla="*/ 0 w 47"/>
              <a:gd name="T9" fmla="*/ 30 h 42"/>
              <a:gd name="T10" fmla="*/ 5 w 47"/>
              <a:gd name="T11" fmla="*/ 35 h 42"/>
              <a:gd name="T12" fmla="*/ 7 w 47"/>
              <a:gd name="T13" fmla="*/ 35 h 42"/>
              <a:gd name="T14" fmla="*/ 7 w 47"/>
              <a:gd name="T15" fmla="*/ 42 h 42"/>
              <a:gd name="T16" fmla="*/ 14 w 47"/>
              <a:gd name="T17" fmla="*/ 35 h 42"/>
              <a:gd name="T18" fmla="*/ 26 w 47"/>
              <a:gd name="T19" fmla="*/ 35 h 42"/>
              <a:gd name="T20" fmla="*/ 31 w 47"/>
              <a:gd name="T21" fmla="*/ 30 h 42"/>
              <a:gd name="T22" fmla="*/ 31 w 47"/>
              <a:gd name="T23" fmla="*/ 26 h 42"/>
              <a:gd name="T24" fmla="*/ 30 w 47"/>
              <a:gd name="T25" fmla="*/ 26 h 42"/>
              <a:gd name="T26" fmla="*/ 14 w 47"/>
              <a:gd name="T27" fmla="*/ 26 h 42"/>
              <a:gd name="T28" fmla="*/ 43 w 47"/>
              <a:gd name="T29" fmla="*/ 0 h 42"/>
              <a:gd name="T30" fmla="*/ 21 w 47"/>
              <a:gd name="T31" fmla="*/ 0 h 42"/>
              <a:gd name="T32" fmla="*/ 17 w 47"/>
              <a:gd name="T33" fmla="*/ 4 h 42"/>
              <a:gd name="T34" fmla="*/ 17 w 47"/>
              <a:gd name="T35" fmla="*/ 23 h 42"/>
              <a:gd name="T36" fmla="*/ 33 w 47"/>
              <a:gd name="T37" fmla="*/ 23 h 42"/>
              <a:gd name="T38" fmla="*/ 40 w 47"/>
              <a:gd name="T39" fmla="*/ 30 h 42"/>
              <a:gd name="T40" fmla="*/ 40 w 47"/>
              <a:gd name="T41" fmla="*/ 23 h 42"/>
              <a:gd name="T42" fmla="*/ 43 w 47"/>
              <a:gd name="T43" fmla="*/ 23 h 42"/>
              <a:gd name="T44" fmla="*/ 47 w 47"/>
              <a:gd name="T45" fmla="*/ 19 h 42"/>
              <a:gd name="T46" fmla="*/ 47 w 47"/>
              <a:gd name="T47" fmla="*/ 4 h 42"/>
              <a:gd name="T48" fmla="*/ 43 w 47"/>
              <a:gd name="T49" fmla="*/ 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7" h="42">
                <a:moveTo>
                  <a:pt x="14" y="26"/>
                </a:moveTo>
                <a:cubicBezTo>
                  <a:pt x="14" y="11"/>
                  <a:pt x="14" y="11"/>
                  <a:pt x="14" y="11"/>
                </a:cubicBezTo>
                <a:cubicBezTo>
                  <a:pt x="5" y="11"/>
                  <a:pt x="5" y="11"/>
                  <a:pt x="5" y="11"/>
                </a:cubicBezTo>
                <a:cubicBezTo>
                  <a:pt x="2" y="11"/>
                  <a:pt x="0" y="14"/>
                  <a:pt x="0" y="16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3"/>
                  <a:pt x="2" y="35"/>
                  <a:pt x="5" y="35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42"/>
                  <a:pt x="7" y="42"/>
                  <a:pt x="7" y="42"/>
                </a:cubicBezTo>
                <a:cubicBezTo>
                  <a:pt x="14" y="35"/>
                  <a:pt x="14" y="35"/>
                  <a:pt x="14" y="35"/>
                </a:cubicBezTo>
                <a:cubicBezTo>
                  <a:pt x="26" y="35"/>
                  <a:pt x="26" y="35"/>
                  <a:pt x="26" y="35"/>
                </a:cubicBezTo>
                <a:cubicBezTo>
                  <a:pt x="29" y="35"/>
                  <a:pt x="31" y="33"/>
                  <a:pt x="31" y="30"/>
                </a:cubicBezTo>
                <a:cubicBezTo>
                  <a:pt x="31" y="26"/>
                  <a:pt x="31" y="26"/>
                  <a:pt x="31" y="26"/>
                </a:cubicBezTo>
                <a:cubicBezTo>
                  <a:pt x="31" y="26"/>
                  <a:pt x="31" y="26"/>
                  <a:pt x="30" y="26"/>
                </a:cubicBezTo>
                <a:lnTo>
                  <a:pt x="14" y="26"/>
                </a:lnTo>
                <a:close/>
                <a:moveTo>
                  <a:pt x="43" y="0"/>
                </a:moveTo>
                <a:cubicBezTo>
                  <a:pt x="21" y="0"/>
                  <a:pt x="21" y="0"/>
                  <a:pt x="21" y="0"/>
                </a:cubicBezTo>
                <a:cubicBezTo>
                  <a:pt x="19" y="0"/>
                  <a:pt x="17" y="2"/>
                  <a:pt x="17" y="4"/>
                </a:cubicBezTo>
                <a:cubicBezTo>
                  <a:pt x="17" y="23"/>
                  <a:pt x="17" y="23"/>
                  <a:pt x="17" y="23"/>
                </a:cubicBezTo>
                <a:cubicBezTo>
                  <a:pt x="33" y="23"/>
                  <a:pt x="33" y="23"/>
                  <a:pt x="33" y="23"/>
                </a:cubicBezTo>
                <a:cubicBezTo>
                  <a:pt x="40" y="30"/>
                  <a:pt x="40" y="30"/>
                  <a:pt x="40" y="30"/>
                </a:cubicBezTo>
                <a:cubicBezTo>
                  <a:pt x="40" y="23"/>
                  <a:pt x="40" y="23"/>
                  <a:pt x="40" y="23"/>
                </a:cubicBezTo>
                <a:cubicBezTo>
                  <a:pt x="43" y="23"/>
                  <a:pt x="43" y="23"/>
                  <a:pt x="43" y="23"/>
                </a:cubicBezTo>
                <a:cubicBezTo>
                  <a:pt x="45" y="23"/>
                  <a:pt x="47" y="21"/>
                  <a:pt x="47" y="19"/>
                </a:cubicBezTo>
                <a:cubicBezTo>
                  <a:pt x="47" y="4"/>
                  <a:pt x="47" y="4"/>
                  <a:pt x="47" y="4"/>
                </a:cubicBezTo>
                <a:cubicBezTo>
                  <a:pt x="47" y="2"/>
                  <a:pt x="45" y="0"/>
                  <a:pt x="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sp>
        <p:nvSpPr>
          <p:cNvPr id="9" name="Freeform 249"/>
          <p:cNvSpPr>
            <a:spLocks noEditPoints="1"/>
          </p:cNvSpPr>
          <p:nvPr/>
        </p:nvSpPr>
        <p:spPr bwMode="auto">
          <a:xfrm>
            <a:off x="4473726" y="1346517"/>
            <a:ext cx="527345" cy="616221"/>
          </a:xfrm>
          <a:custGeom>
            <a:avLst/>
            <a:gdLst>
              <a:gd name="T0" fmla="*/ 28 w 38"/>
              <a:gd name="T1" fmla="*/ 17 h 44"/>
              <a:gd name="T2" fmla="*/ 31 w 38"/>
              <a:gd name="T3" fmla="*/ 2 h 44"/>
              <a:gd name="T4" fmla="*/ 20 w 38"/>
              <a:gd name="T5" fmla="*/ 13 h 44"/>
              <a:gd name="T6" fmla="*/ 10 w 38"/>
              <a:gd name="T7" fmla="*/ 22 h 44"/>
              <a:gd name="T8" fmla="*/ 10 w 38"/>
              <a:gd name="T9" fmla="*/ 38 h 44"/>
              <a:gd name="T10" fmla="*/ 30 w 38"/>
              <a:gd name="T11" fmla="*/ 44 h 44"/>
              <a:gd name="T12" fmla="*/ 38 w 38"/>
              <a:gd name="T13" fmla="*/ 21 h 44"/>
              <a:gd name="T14" fmla="*/ 28 w 38"/>
              <a:gd name="T15" fmla="*/ 17 h 44"/>
              <a:gd name="T16" fmla="*/ 8 w 38"/>
              <a:gd name="T17" fmla="*/ 17 h 44"/>
              <a:gd name="T18" fmla="*/ 0 w 38"/>
              <a:gd name="T19" fmla="*/ 24 h 44"/>
              <a:gd name="T20" fmla="*/ 0 w 38"/>
              <a:gd name="T21" fmla="*/ 36 h 44"/>
              <a:gd name="T22" fmla="*/ 8 w 38"/>
              <a:gd name="T23" fmla="*/ 43 h 44"/>
              <a:gd name="T24" fmla="*/ 5 w 38"/>
              <a:gd name="T25" fmla="*/ 37 h 44"/>
              <a:gd name="T26" fmla="*/ 5 w 38"/>
              <a:gd name="T27" fmla="*/ 22 h 44"/>
              <a:gd name="T28" fmla="*/ 8 w 38"/>
              <a:gd name="T29" fmla="*/ 1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" h="44">
                <a:moveTo>
                  <a:pt x="28" y="17"/>
                </a:moveTo>
                <a:cubicBezTo>
                  <a:pt x="28" y="16"/>
                  <a:pt x="36" y="8"/>
                  <a:pt x="31" y="2"/>
                </a:cubicBezTo>
                <a:cubicBezTo>
                  <a:pt x="30" y="0"/>
                  <a:pt x="26" y="9"/>
                  <a:pt x="20" y="13"/>
                </a:cubicBezTo>
                <a:cubicBezTo>
                  <a:pt x="17" y="15"/>
                  <a:pt x="10" y="19"/>
                  <a:pt x="10" y="22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41"/>
                  <a:pt x="21" y="44"/>
                  <a:pt x="30" y="44"/>
                </a:cubicBezTo>
                <a:cubicBezTo>
                  <a:pt x="33" y="44"/>
                  <a:pt x="38" y="24"/>
                  <a:pt x="38" y="21"/>
                </a:cubicBezTo>
                <a:cubicBezTo>
                  <a:pt x="38" y="17"/>
                  <a:pt x="28" y="18"/>
                  <a:pt x="28" y="17"/>
                </a:cubicBezTo>
                <a:close/>
                <a:moveTo>
                  <a:pt x="8" y="17"/>
                </a:moveTo>
                <a:cubicBezTo>
                  <a:pt x="6" y="17"/>
                  <a:pt x="0" y="18"/>
                  <a:pt x="0" y="24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42"/>
                  <a:pt x="6" y="43"/>
                  <a:pt x="8" y="43"/>
                </a:cubicBezTo>
                <a:cubicBezTo>
                  <a:pt x="9" y="43"/>
                  <a:pt x="5" y="41"/>
                  <a:pt x="5" y="37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18"/>
                  <a:pt x="9" y="17"/>
                  <a:pt x="8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sp>
        <p:nvSpPr>
          <p:cNvPr id="10" name="Freeform 238"/>
          <p:cNvSpPr>
            <a:spLocks/>
          </p:cNvSpPr>
          <p:nvPr/>
        </p:nvSpPr>
        <p:spPr bwMode="auto">
          <a:xfrm>
            <a:off x="1680061" y="1437988"/>
            <a:ext cx="664137" cy="581853"/>
          </a:xfrm>
          <a:custGeom>
            <a:avLst/>
            <a:gdLst>
              <a:gd name="T0" fmla="*/ 23 w 48"/>
              <a:gd name="T1" fmla="*/ 41 h 42"/>
              <a:gd name="T2" fmla="*/ 6 w 48"/>
              <a:gd name="T3" fmla="*/ 25 h 42"/>
              <a:gd name="T4" fmla="*/ 0 w 48"/>
              <a:gd name="T5" fmla="*/ 13 h 42"/>
              <a:gd name="T6" fmla="*/ 13 w 48"/>
              <a:gd name="T7" fmla="*/ 0 h 42"/>
              <a:gd name="T8" fmla="*/ 24 w 48"/>
              <a:gd name="T9" fmla="*/ 6 h 42"/>
              <a:gd name="T10" fmla="*/ 36 w 48"/>
              <a:gd name="T11" fmla="*/ 0 h 42"/>
              <a:gd name="T12" fmla="*/ 48 w 48"/>
              <a:gd name="T13" fmla="*/ 13 h 42"/>
              <a:gd name="T14" fmla="*/ 42 w 48"/>
              <a:gd name="T15" fmla="*/ 25 h 42"/>
              <a:gd name="T16" fmla="*/ 26 w 48"/>
              <a:gd name="T17" fmla="*/ 41 h 42"/>
              <a:gd name="T18" fmla="*/ 24 w 48"/>
              <a:gd name="T19" fmla="*/ 42 h 42"/>
              <a:gd name="T20" fmla="*/ 23 w 48"/>
              <a:gd name="T21" fmla="*/ 4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8" h="42">
                <a:moveTo>
                  <a:pt x="23" y="41"/>
                </a:move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0" y="19"/>
                  <a:pt x="0" y="13"/>
                </a:cubicBezTo>
                <a:cubicBezTo>
                  <a:pt x="0" y="5"/>
                  <a:pt x="5" y="0"/>
                  <a:pt x="13" y="0"/>
                </a:cubicBezTo>
                <a:cubicBezTo>
                  <a:pt x="18" y="0"/>
                  <a:pt x="22" y="4"/>
                  <a:pt x="24" y="6"/>
                </a:cubicBezTo>
                <a:cubicBezTo>
                  <a:pt x="27" y="4"/>
                  <a:pt x="31" y="0"/>
                  <a:pt x="36" y="0"/>
                </a:cubicBezTo>
                <a:cubicBezTo>
                  <a:pt x="44" y="0"/>
                  <a:pt x="48" y="5"/>
                  <a:pt x="48" y="13"/>
                </a:cubicBezTo>
                <a:cubicBezTo>
                  <a:pt x="48" y="19"/>
                  <a:pt x="43" y="25"/>
                  <a:pt x="42" y="25"/>
                </a:cubicBezTo>
                <a:cubicBezTo>
                  <a:pt x="26" y="41"/>
                  <a:pt x="26" y="41"/>
                  <a:pt x="26" y="41"/>
                </a:cubicBezTo>
                <a:cubicBezTo>
                  <a:pt x="25" y="41"/>
                  <a:pt x="25" y="42"/>
                  <a:pt x="24" y="42"/>
                </a:cubicBezTo>
                <a:cubicBezTo>
                  <a:pt x="24" y="42"/>
                  <a:pt x="24" y="41"/>
                  <a:pt x="23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sp>
        <p:nvSpPr>
          <p:cNvPr id="11" name="Freeform 238"/>
          <p:cNvSpPr>
            <a:spLocks/>
          </p:cNvSpPr>
          <p:nvPr/>
        </p:nvSpPr>
        <p:spPr bwMode="auto">
          <a:xfrm>
            <a:off x="9839740" y="1438524"/>
            <a:ext cx="664137" cy="581853"/>
          </a:xfrm>
          <a:custGeom>
            <a:avLst/>
            <a:gdLst>
              <a:gd name="T0" fmla="*/ 23 w 48"/>
              <a:gd name="T1" fmla="*/ 41 h 42"/>
              <a:gd name="T2" fmla="*/ 6 w 48"/>
              <a:gd name="T3" fmla="*/ 25 h 42"/>
              <a:gd name="T4" fmla="*/ 0 w 48"/>
              <a:gd name="T5" fmla="*/ 13 h 42"/>
              <a:gd name="T6" fmla="*/ 13 w 48"/>
              <a:gd name="T7" fmla="*/ 0 h 42"/>
              <a:gd name="T8" fmla="*/ 24 w 48"/>
              <a:gd name="T9" fmla="*/ 6 h 42"/>
              <a:gd name="T10" fmla="*/ 36 w 48"/>
              <a:gd name="T11" fmla="*/ 0 h 42"/>
              <a:gd name="T12" fmla="*/ 48 w 48"/>
              <a:gd name="T13" fmla="*/ 13 h 42"/>
              <a:gd name="T14" fmla="*/ 42 w 48"/>
              <a:gd name="T15" fmla="*/ 25 h 42"/>
              <a:gd name="T16" fmla="*/ 26 w 48"/>
              <a:gd name="T17" fmla="*/ 41 h 42"/>
              <a:gd name="T18" fmla="*/ 24 w 48"/>
              <a:gd name="T19" fmla="*/ 42 h 42"/>
              <a:gd name="T20" fmla="*/ 23 w 48"/>
              <a:gd name="T21" fmla="*/ 4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8" h="42">
                <a:moveTo>
                  <a:pt x="23" y="41"/>
                </a:move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0" y="19"/>
                  <a:pt x="0" y="13"/>
                </a:cubicBezTo>
                <a:cubicBezTo>
                  <a:pt x="0" y="5"/>
                  <a:pt x="5" y="0"/>
                  <a:pt x="13" y="0"/>
                </a:cubicBezTo>
                <a:cubicBezTo>
                  <a:pt x="18" y="0"/>
                  <a:pt x="22" y="4"/>
                  <a:pt x="24" y="6"/>
                </a:cubicBezTo>
                <a:cubicBezTo>
                  <a:pt x="27" y="4"/>
                  <a:pt x="31" y="0"/>
                  <a:pt x="36" y="0"/>
                </a:cubicBezTo>
                <a:cubicBezTo>
                  <a:pt x="44" y="0"/>
                  <a:pt x="48" y="5"/>
                  <a:pt x="48" y="13"/>
                </a:cubicBezTo>
                <a:cubicBezTo>
                  <a:pt x="48" y="19"/>
                  <a:pt x="43" y="25"/>
                  <a:pt x="42" y="25"/>
                </a:cubicBezTo>
                <a:cubicBezTo>
                  <a:pt x="26" y="41"/>
                  <a:pt x="26" y="41"/>
                  <a:pt x="26" y="41"/>
                </a:cubicBezTo>
                <a:cubicBezTo>
                  <a:pt x="25" y="41"/>
                  <a:pt x="25" y="42"/>
                  <a:pt x="24" y="42"/>
                </a:cubicBezTo>
                <a:cubicBezTo>
                  <a:pt x="24" y="42"/>
                  <a:pt x="24" y="41"/>
                  <a:pt x="23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30332" y="2883877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547536" y="2878774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264741" y="2873671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8981945" y="2883877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7" name="椭圆 16"/>
          <p:cNvSpPr/>
          <p:nvPr/>
        </p:nvSpPr>
        <p:spPr>
          <a:xfrm flipV="1">
            <a:off x="1915212" y="2484392"/>
            <a:ext cx="193834" cy="193834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flipV="1">
            <a:off x="4640481" y="2484392"/>
            <a:ext cx="193834" cy="193834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flipV="1">
            <a:off x="7357686" y="2484392"/>
            <a:ext cx="193834" cy="193834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V="1">
            <a:off x="10074891" y="2484392"/>
            <a:ext cx="193834" cy="193834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62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25" t="17407" r="32707"/>
          <a:stretch/>
        </p:blipFill>
        <p:spPr>
          <a:xfrm>
            <a:off x="2565401" y="533400"/>
            <a:ext cx="4724400" cy="5664200"/>
          </a:xfrm>
          <a:prstGeom prst="rect">
            <a:avLst/>
          </a:prstGeom>
        </p:spPr>
      </p:pic>
      <p:sp>
        <p:nvSpPr>
          <p:cNvPr id="3" name="Rectangle 96"/>
          <p:cNvSpPr/>
          <p:nvPr/>
        </p:nvSpPr>
        <p:spPr>
          <a:xfrm>
            <a:off x="7591310" y="502156"/>
            <a:ext cx="386409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In ac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massa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dui.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Duis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quis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massa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justo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Phasellus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rhoncus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nisl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leo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accumsan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lorem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aliquam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a. Lorem 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ipsum</a:t>
            </a:r>
            <a:endParaRPr lang="en-US" sz="1600" dirty="0">
              <a:solidFill>
                <a:schemeClr val="bg1">
                  <a:lumMod val="65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14450" y="533400"/>
            <a:ext cx="5975351" cy="1892300"/>
          </a:xfrm>
          <a:prstGeom prst="rect">
            <a:avLst/>
          </a:prstGeom>
          <a:solidFill>
            <a:srgbClr val="00ABB4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180453" y="676622"/>
            <a:ext cx="38689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6000" b="1" dirty="0" smtClean="0">
                <a:solidFill>
                  <a:srgbClr val="5A9DE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60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61404" y="1820485"/>
            <a:ext cx="230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752074" y="1745044"/>
            <a:ext cx="27257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932799" y="3180844"/>
            <a:ext cx="368300" cy="368300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8967" y="3665329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0" name="Rectangle 96"/>
          <p:cNvSpPr/>
          <p:nvPr/>
        </p:nvSpPr>
        <p:spPr>
          <a:xfrm>
            <a:off x="7591310" y="3673038"/>
            <a:ext cx="386409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In ac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massa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dui. </a:t>
            </a:r>
          </a:p>
        </p:txBody>
      </p:sp>
    </p:spTree>
    <p:extLst>
      <p:ext uri="{BB962C8B-B14F-4D97-AF65-F5344CB8AC3E}">
        <p14:creationId xmlns:p14="http://schemas.microsoft.com/office/powerpoint/2010/main" val="882729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5728" y="3422822"/>
            <a:ext cx="38367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Big title here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45728" y="3003482"/>
            <a:ext cx="182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THREE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45728" y="4192263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3" name="矩形 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705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977412" y="761052"/>
            <a:ext cx="3259015" cy="3259015"/>
            <a:chOff x="2639158" y="738554"/>
            <a:chExt cx="3259015" cy="3259015"/>
          </a:xfrm>
        </p:grpSpPr>
        <p:sp>
          <p:nvSpPr>
            <p:cNvPr id="2" name="椭圆 1"/>
            <p:cNvSpPr/>
            <p:nvPr/>
          </p:nvSpPr>
          <p:spPr>
            <a:xfrm>
              <a:off x="2835519" y="934915"/>
              <a:ext cx="2866292" cy="2866292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2639158" y="738554"/>
              <a:ext cx="3259015" cy="3259015"/>
            </a:xfrm>
            <a:prstGeom prst="ellipse">
              <a:avLst/>
            </a:prstGeom>
            <a:noFill/>
            <a:ln>
              <a:solidFill>
                <a:srgbClr val="00ABB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673658" y="2179999"/>
            <a:ext cx="4467329" cy="4467329"/>
            <a:chOff x="2639158" y="738554"/>
            <a:chExt cx="3259015" cy="3259015"/>
          </a:xfrm>
        </p:grpSpPr>
        <p:sp>
          <p:nvSpPr>
            <p:cNvPr id="8" name="椭圆 7"/>
            <p:cNvSpPr/>
            <p:nvPr/>
          </p:nvSpPr>
          <p:spPr>
            <a:xfrm>
              <a:off x="2835519" y="934915"/>
              <a:ext cx="2866292" cy="2866292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2639158" y="738554"/>
              <a:ext cx="3259015" cy="3259015"/>
            </a:xfrm>
            <a:prstGeom prst="ellipse">
              <a:avLst/>
            </a:prstGeom>
            <a:noFill/>
            <a:ln>
              <a:solidFill>
                <a:srgbClr val="00ABB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0004183" y="-334105"/>
            <a:ext cx="2514598" cy="2514598"/>
            <a:chOff x="2639158" y="738554"/>
            <a:chExt cx="3259015" cy="3259015"/>
          </a:xfrm>
        </p:grpSpPr>
        <p:sp>
          <p:nvSpPr>
            <p:cNvPr id="11" name="椭圆 10"/>
            <p:cNvSpPr/>
            <p:nvPr/>
          </p:nvSpPr>
          <p:spPr>
            <a:xfrm>
              <a:off x="2835519" y="934915"/>
              <a:ext cx="2866292" cy="2866292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" name="椭圆 11"/>
            <p:cNvSpPr/>
            <p:nvPr/>
          </p:nvSpPr>
          <p:spPr>
            <a:xfrm>
              <a:off x="2639158" y="738554"/>
              <a:ext cx="3259015" cy="3259015"/>
            </a:xfrm>
            <a:prstGeom prst="ellipse">
              <a:avLst/>
            </a:prstGeom>
            <a:noFill/>
            <a:ln>
              <a:solidFill>
                <a:srgbClr val="00ABB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293098" y="1719388"/>
            <a:ext cx="262764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75%</a:t>
            </a:r>
            <a:endParaRPr lang="zh-CN" altLang="en-US" sz="8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53398" y="1411612"/>
            <a:ext cx="230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453398" y="2965883"/>
            <a:ext cx="230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663297" y="3834291"/>
            <a:ext cx="262764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85%</a:t>
            </a:r>
            <a:endParaRPr lang="zh-CN" altLang="en-US" sz="8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823597" y="3526515"/>
            <a:ext cx="230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823597" y="5080786"/>
            <a:ext cx="230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347675" y="459363"/>
            <a:ext cx="201850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65%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0507975" y="279095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14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0507975" y="1451191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14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355752" y="752092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173773" y="4797451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6717745" y="1004027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323056" y="4969275"/>
            <a:ext cx="38689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6000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884958" y="6113138"/>
            <a:ext cx="230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9466297" y="6037697"/>
            <a:ext cx="27257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873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9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860079" y="552911"/>
            <a:ext cx="4291343" cy="2902515"/>
            <a:chOff x="860079" y="2435382"/>
            <a:chExt cx="4291343" cy="2902515"/>
          </a:xfrm>
        </p:grpSpPr>
        <p:sp>
          <p:nvSpPr>
            <p:cNvPr id="5" name="矩形 4"/>
            <p:cNvSpPr/>
            <p:nvPr/>
          </p:nvSpPr>
          <p:spPr>
            <a:xfrm>
              <a:off x="860079" y="2435382"/>
              <a:ext cx="4291343" cy="2589291"/>
            </a:xfrm>
            <a:prstGeom prst="rect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直角三角形 6"/>
            <p:cNvSpPr/>
            <p:nvPr/>
          </p:nvSpPr>
          <p:spPr>
            <a:xfrm rot="18900000">
              <a:off x="2679826" y="4686048"/>
              <a:ext cx="651849" cy="651849"/>
            </a:xfrm>
            <a:prstGeom prst="rtTriangl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1" name="直接连接符 10"/>
          <p:cNvCxnSpPr/>
          <p:nvPr/>
        </p:nvCxnSpPr>
        <p:spPr>
          <a:xfrm>
            <a:off x="1818818" y="1414085"/>
            <a:ext cx="27257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940240" y="706199"/>
            <a:ext cx="24828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96"/>
          <p:cNvSpPr/>
          <p:nvPr/>
        </p:nvSpPr>
        <p:spPr>
          <a:xfrm>
            <a:off x="1511928" y="1676982"/>
            <a:ext cx="333948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 </a:t>
            </a:r>
          </a:p>
        </p:txBody>
      </p:sp>
      <p:grpSp>
        <p:nvGrpSpPr>
          <p:cNvPr id="15" name="组合 14"/>
          <p:cNvGrpSpPr/>
          <p:nvPr/>
        </p:nvGrpSpPr>
        <p:grpSpPr>
          <a:xfrm rot="16200000">
            <a:off x="4697096" y="1243319"/>
            <a:ext cx="4291343" cy="2902515"/>
            <a:chOff x="860079" y="2435382"/>
            <a:chExt cx="4291343" cy="2902515"/>
          </a:xfrm>
        </p:grpSpPr>
        <p:sp>
          <p:nvSpPr>
            <p:cNvPr id="16" name="矩形 15"/>
            <p:cNvSpPr/>
            <p:nvPr/>
          </p:nvSpPr>
          <p:spPr>
            <a:xfrm>
              <a:off x="860079" y="2435382"/>
              <a:ext cx="4291343" cy="2589291"/>
            </a:xfrm>
            <a:prstGeom prst="rect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rot="18900000">
              <a:off x="2679825" y="4686048"/>
              <a:ext cx="651849" cy="651849"/>
            </a:xfrm>
            <a:prstGeom prst="rtTriangl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8" name="直接连接符 17"/>
          <p:cNvCxnSpPr/>
          <p:nvPr/>
        </p:nvCxnSpPr>
        <p:spPr>
          <a:xfrm flipH="1">
            <a:off x="7068227" y="764751"/>
            <a:ext cx="1044" cy="191652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 rot="5400000">
            <a:off x="6270723" y="1477469"/>
            <a:ext cx="24828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96"/>
          <p:cNvSpPr/>
          <p:nvPr/>
        </p:nvSpPr>
        <p:spPr>
          <a:xfrm rot="16200000">
            <a:off x="4506730" y="2055325"/>
            <a:ext cx="3631763" cy="1077218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8323056" y="1798284"/>
            <a:ext cx="38689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6000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439031" y="2942147"/>
            <a:ext cx="2147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8488938" y="2866706"/>
            <a:ext cx="27257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96"/>
          <p:cNvSpPr/>
          <p:nvPr/>
        </p:nvSpPr>
        <p:spPr>
          <a:xfrm>
            <a:off x="2510314" y="5378544"/>
            <a:ext cx="727186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-1064736" y="4301952"/>
            <a:ext cx="3249608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900" dirty="0" smtClean="0">
                <a:solidFill>
                  <a:schemeClr val="bg1"/>
                </a:solidFill>
              </a:rPr>
              <a:t>“</a:t>
            </a:r>
            <a:endParaRPr lang="zh-CN" altLang="en-US" sz="23900" dirty="0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 rot="10800000">
            <a:off x="9921200" y="3795623"/>
            <a:ext cx="3249608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900" dirty="0" smtClean="0">
                <a:solidFill>
                  <a:schemeClr val="bg1"/>
                </a:solidFill>
              </a:rPr>
              <a:t>“</a:t>
            </a:r>
            <a:endParaRPr lang="zh-CN" altLang="en-US" sz="23900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179050" y="3438250"/>
            <a:ext cx="38689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6000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295025" y="4582113"/>
            <a:ext cx="2147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1344932" y="4506672"/>
            <a:ext cx="27257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99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0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430465" y="270222"/>
            <a:ext cx="38689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6000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46440" y="1414085"/>
            <a:ext cx="2147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596347" y="1338644"/>
            <a:ext cx="27257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1" r="20430"/>
          <a:stretch/>
        </p:blipFill>
        <p:spPr>
          <a:xfrm>
            <a:off x="6677559" y="2607356"/>
            <a:ext cx="1529862" cy="1829054"/>
          </a:xfrm>
          <a:custGeom>
            <a:avLst/>
            <a:gdLst>
              <a:gd name="connsiteX0" fmla="*/ 0 w 1529862"/>
              <a:gd name="connsiteY0" fmla="*/ 0 h 1829054"/>
              <a:gd name="connsiteX1" fmla="*/ 1529862 w 1529862"/>
              <a:gd name="connsiteY1" fmla="*/ 0 h 1829054"/>
              <a:gd name="connsiteX2" fmla="*/ 1529862 w 1529862"/>
              <a:gd name="connsiteY2" fmla="*/ 1829054 h 1829054"/>
              <a:gd name="connsiteX3" fmla="*/ 0 w 1529862"/>
              <a:gd name="connsiteY3" fmla="*/ 1829054 h 1829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9862" h="1829054">
                <a:moveTo>
                  <a:pt x="0" y="0"/>
                </a:moveTo>
                <a:lnTo>
                  <a:pt x="1529862" y="0"/>
                </a:lnTo>
                <a:lnTo>
                  <a:pt x="1529862" y="1829054"/>
                </a:lnTo>
                <a:lnTo>
                  <a:pt x="0" y="1829054"/>
                </a:lnTo>
                <a:close/>
              </a:path>
            </a:pathLst>
          </a:custGeom>
          <a:solidFill>
            <a:srgbClr val="FFFFFF">
              <a:shade val="85000"/>
            </a:srgbClr>
          </a:solidFill>
          <a:ln w="228600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25" t="17407" r="32707"/>
          <a:stretch/>
        </p:blipFill>
        <p:spPr>
          <a:xfrm>
            <a:off x="9194509" y="2607356"/>
            <a:ext cx="1529861" cy="1834189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6681279" y="4563625"/>
            <a:ext cx="319318" cy="369332"/>
          </a:xfrm>
          <a:prstGeom prst="rect">
            <a:avLst/>
          </a:prstGeom>
          <a:solidFill>
            <a:srgbClr val="00ABB4"/>
          </a:solidFill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000597" y="4706351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</a:p>
          <a:p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9194509" y="4766100"/>
            <a:ext cx="319318" cy="369332"/>
          </a:xfrm>
          <a:prstGeom prst="rect">
            <a:avLst/>
          </a:prstGeom>
          <a:solidFill>
            <a:srgbClr val="00ABB4"/>
          </a:solidFill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513827" y="4706351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</a:p>
          <a:p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677559" y="5459987"/>
            <a:ext cx="4046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485489" y="270222"/>
            <a:ext cx="53644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White something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</a:p>
          <a:p>
            <a:pPr algn="r"/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Such as</a:t>
            </a:r>
          </a:p>
          <a:p>
            <a:pPr algn="r"/>
            <a:r>
              <a:rPr lang="en-US" altLang="zh-CN" sz="36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</a:p>
        </p:txBody>
      </p:sp>
      <p:sp>
        <p:nvSpPr>
          <p:cNvPr id="31" name="Rectangle 96"/>
          <p:cNvSpPr/>
          <p:nvPr/>
        </p:nvSpPr>
        <p:spPr>
          <a:xfrm>
            <a:off x="1457325" y="2953689"/>
            <a:ext cx="315002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-1692615" y="1537916"/>
            <a:ext cx="3249608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900" dirty="0" smtClean="0"/>
              <a:t>“</a:t>
            </a:r>
            <a:endParaRPr lang="zh-CN" altLang="en-US" sz="23900" dirty="0"/>
          </a:p>
        </p:txBody>
      </p:sp>
      <p:sp>
        <p:nvSpPr>
          <p:cNvPr id="33" name="文本框 32"/>
          <p:cNvSpPr txBox="1"/>
          <p:nvPr/>
        </p:nvSpPr>
        <p:spPr>
          <a:xfrm rot="10800000">
            <a:off x="4559211" y="2911164"/>
            <a:ext cx="3249608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900" dirty="0" smtClean="0"/>
              <a:t>“</a:t>
            </a:r>
            <a:endParaRPr lang="zh-CN" altLang="en-US" sz="23900" dirty="0"/>
          </a:p>
        </p:txBody>
      </p:sp>
    </p:spTree>
    <p:extLst>
      <p:ext uri="{BB962C8B-B14F-4D97-AF65-F5344CB8AC3E}">
        <p14:creationId xmlns:p14="http://schemas.microsoft.com/office/powerpoint/2010/main" val="290748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86" r="23922"/>
          <a:stretch/>
        </p:blipFill>
        <p:spPr>
          <a:xfrm>
            <a:off x="0" y="0"/>
            <a:ext cx="6319318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321581" y="2013438"/>
            <a:ext cx="7715088" cy="2831123"/>
          </a:xfrm>
          <a:prstGeom prst="rect">
            <a:avLst/>
          </a:prstGeom>
          <a:solidFill>
            <a:srgbClr val="00ABB4"/>
          </a:solidFill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450294" y="129556"/>
            <a:ext cx="53644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White something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</a:p>
          <a:p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Such as</a:t>
            </a:r>
          </a:p>
          <a:p>
            <a:r>
              <a:rPr lang="en-US" altLang="zh-CN" sz="36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</a:p>
        </p:txBody>
      </p:sp>
      <p:sp>
        <p:nvSpPr>
          <p:cNvPr id="7" name="Rectangle 96"/>
          <p:cNvSpPr/>
          <p:nvPr/>
        </p:nvSpPr>
        <p:spPr>
          <a:xfrm>
            <a:off x="6319317" y="5189561"/>
            <a:ext cx="58800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3" name="Rectangle 96"/>
          <p:cNvSpPr/>
          <p:nvPr/>
        </p:nvSpPr>
        <p:spPr>
          <a:xfrm>
            <a:off x="6066674" y="2662571"/>
            <a:ext cx="453625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974412" y="1246798"/>
            <a:ext cx="3249608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900" dirty="0" smtClean="0"/>
              <a:t>“</a:t>
            </a:r>
            <a:endParaRPr lang="zh-CN" altLang="en-US" sz="23900" dirty="0"/>
          </a:p>
        </p:txBody>
      </p:sp>
      <p:sp>
        <p:nvSpPr>
          <p:cNvPr id="15" name="文本框 14"/>
          <p:cNvSpPr txBox="1"/>
          <p:nvPr/>
        </p:nvSpPr>
        <p:spPr>
          <a:xfrm rot="10800000">
            <a:off x="10829200" y="1779443"/>
            <a:ext cx="3249608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900" dirty="0" smtClean="0"/>
              <a:t>“</a:t>
            </a:r>
            <a:endParaRPr lang="zh-CN" altLang="en-US" sz="23900" dirty="0"/>
          </a:p>
        </p:txBody>
      </p:sp>
    </p:spTree>
    <p:extLst>
      <p:ext uri="{BB962C8B-B14F-4D97-AF65-F5344CB8AC3E}">
        <p14:creationId xmlns:p14="http://schemas.microsoft.com/office/powerpoint/2010/main" val="187682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445728" y="3422822"/>
            <a:ext cx="38367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Big title here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45728" y="3003482"/>
            <a:ext cx="182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THREE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445728" y="4192263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3" name="矩形 1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82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6" b="8001"/>
          <a:stretch/>
        </p:blipFill>
        <p:spPr>
          <a:xfrm>
            <a:off x="3141784" y="1767254"/>
            <a:ext cx="9050215" cy="509074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141784" y="1767254"/>
            <a:ext cx="4305299" cy="2998177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3259" y="452804"/>
            <a:ext cx="294664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White</a:t>
            </a:r>
          </a:p>
          <a:p>
            <a:pPr algn="r"/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</a:p>
          <a:p>
            <a:pPr algn="r"/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</a:p>
          <a:p>
            <a:pPr algn="r"/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Such as</a:t>
            </a:r>
          </a:p>
          <a:p>
            <a:pPr algn="r"/>
            <a:r>
              <a:rPr lang="en-US" altLang="zh-CN" sz="4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30175" y="3998817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3547944209"/>
              </p:ext>
            </p:extLst>
          </p:nvPr>
        </p:nvGraphicFramePr>
        <p:xfrm>
          <a:off x="3141784" y="1818176"/>
          <a:ext cx="2172248" cy="14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96"/>
          <p:cNvSpPr/>
          <p:nvPr/>
        </p:nvSpPr>
        <p:spPr>
          <a:xfrm>
            <a:off x="3282443" y="3266342"/>
            <a:ext cx="403568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314032" y="1819792"/>
            <a:ext cx="146995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</a:p>
          <a:p>
            <a:r>
              <a:rPr lang="en-US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49145" y="-1448167"/>
            <a:ext cx="2636930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447083" y="4765431"/>
            <a:ext cx="3141784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536579" y="3756620"/>
            <a:ext cx="1349496" cy="104775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0588867" y="2977768"/>
            <a:ext cx="1603132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904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6" b="156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448466" y="660400"/>
            <a:ext cx="294664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White</a:t>
            </a:r>
          </a:p>
          <a:p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</a:p>
          <a:p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</a:p>
          <a:p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Such as</a:t>
            </a:r>
          </a:p>
          <a:p>
            <a:r>
              <a:rPr lang="en-US" altLang="zh-CN" sz="4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</a:p>
        </p:txBody>
      </p:sp>
      <p:sp>
        <p:nvSpPr>
          <p:cNvPr id="4" name="矩形 3"/>
          <p:cNvSpPr/>
          <p:nvPr/>
        </p:nvSpPr>
        <p:spPr>
          <a:xfrm>
            <a:off x="1547132" y="3775390"/>
            <a:ext cx="1727200" cy="110218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2716" y="317500"/>
            <a:ext cx="3733134" cy="6235700"/>
          </a:xfrm>
          <a:prstGeom prst="rect">
            <a:avLst/>
          </a:prstGeom>
          <a:noFill/>
          <a:ln w="762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Rectangle 96"/>
          <p:cNvSpPr/>
          <p:nvPr/>
        </p:nvSpPr>
        <p:spPr>
          <a:xfrm>
            <a:off x="1455057" y="4005740"/>
            <a:ext cx="317409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9" name="Rectangle 96"/>
          <p:cNvSpPr/>
          <p:nvPr/>
        </p:nvSpPr>
        <p:spPr>
          <a:xfrm>
            <a:off x="5410200" y="3679774"/>
            <a:ext cx="58800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0" name="Rectangle 96"/>
          <p:cNvSpPr/>
          <p:nvPr/>
        </p:nvSpPr>
        <p:spPr>
          <a:xfrm>
            <a:off x="5410200" y="5151922"/>
            <a:ext cx="58800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3903288910"/>
              </p:ext>
            </p:extLst>
          </p:nvPr>
        </p:nvGraphicFramePr>
        <p:xfrm>
          <a:off x="5664200" y="305032"/>
          <a:ext cx="4889500" cy="3259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74825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445728" y="3422822"/>
            <a:ext cx="38367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Big title here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45728" y="3003482"/>
            <a:ext cx="182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THREE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445728" y="4192263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3" name="矩形 1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96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483600" y="4749800"/>
            <a:ext cx="1511300" cy="1511300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t="12222" r="21875" b="12500"/>
          <a:stretch/>
        </p:blipFill>
        <p:spPr>
          <a:xfrm>
            <a:off x="3552791" y="1161927"/>
            <a:ext cx="5673969" cy="5673969"/>
          </a:xfrm>
          <a:prstGeom prst="ellipse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2268415" y="4073546"/>
            <a:ext cx="1765300" cy="1765300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7713784" y="440958"/>
            <a:ext cx="2438400" cy="2438400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-71675" y="3550000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308049" y="3642333"/>
            <a:ext cx="319318" cy="369332"/>
          </a:xfrm>
          <a:prstGeom prst="rect">
            <a:avLst/>
          </a:prstGeom>
          <a:solidFill>
            <a:srgbClr val="00ABB4"/>
          </a:solidFill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725390" y="2787025"/>
            <a:ext cx="24396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9372399" y="2879358"/>
            <a:ext cx="319318" cy="369332"/>
          </a:xfrm>
          <a:prstGeom prst="rect">
            <a:avLst/>
          </a:prstGeom>
          <a:solidFill>
            <a:srgbClr val="00ABB4"/>
          </a:solidFill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568218" y="5238682"/>
            <a:ext cx="20251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248900" y="5388097"/>
            <a:ext cx="319318" cy="369332"/>
          </a:xfrm>
          <a:prstGeom prst="rect">
            <a:avLst/>
          </a:prstGeom>
          <a:solidFill>
            <a:srgbClr val="00ABB4"/>
          </a:solidFill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95536" y="270674"/>
            <a:ext cx="38689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6000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846928" y="1414537"/>
            <a:ext cx="2147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1269121" y="1339096"/>
            <a:ext cx="27257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7937721" y="1153484"/>
            <a:ext cx="201850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75%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098021" y="994522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14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098021" y="2073050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14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833585" y="5289922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55</a:t>
            </a:r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%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920949" y="5130960"/>
            <a:ext cx="101021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8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920949" y="5811160"/>
            <a:ext cx="101021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8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426898" y="4632292"/>
            <a:ext cx="15183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65</a:t>
            </a:r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%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510322" y="4473330"/>
            <a:ext cx="12634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105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510322" y="5336024"/>
            <a:ext cx="12634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105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935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" t="33084" r="1559" b="19418"/>
          <a:stretch/>
        </p:blipFill>
        <p:spPr>
          <a:xfrm>
            <a:off x="633372" y="2999010"/>
            <a:ext cx="10925256" cy="3530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997372" y="0"/>
            <a:ext cx="2946640" cy="6858000"/>
          </a:xfrm>
          <a:prstGeom prst="rect">
            <a:avLst/>
          </a:prstGeom>
          <a:solidFill>
            <a:srgbClr val="00ABB4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997372" y="3254813"/>
            <a:ext cx="294664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White</a:t>
            </a:r>
          </a:p>
          <a:p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</a:p>
          <a:p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Such </a:t>
            </a:r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</a:t>
            </a:r>
          </a:p>
          <a:p>
            <a:r>
              <a:rPr lang="en-US" altLang="zh-CN" sz="4000" b="1" dirty="0" smtClean="0">
                <a:solidFill>
                  <a:srgbClr val="00E3E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</a:p>
        </p:txBody>
      </p:sp>
      <p:sp>
        <p:nvSpPr>
          <p:cNvPr id="7" name="Rectangle 96"/>
          <p:cNvSpPr/>
          <p:nvPr/>
        </p:nvSpPr>
        <p:spPr>
          <a:xfrm>
            <a:off x="1508004" y="1526726"/>
            <a:ext cx="561473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8" name="Freeform 163"/>
          <p:cNvSpPr>
            <a:spLocks noEditPoints="1"/>
          </p:cNvSpPr>
          <p:nvPr/>
        </p:nvSpPr>
        <p:spPr bwMode="auto">
          <a:xfrm>
            <a:off x="5851083" y="414734"/>
            <a:ext cx="998801" cy="890824"/>
          </a:xfrm>
          <a:custGeom>
            <a:avLst/>
            <a:gdLst>
              <a:gd name="T0" fmla="*/ 14 w 47"/>
              <a:gd name="T1" fmla="*/ 26 h 42"/>
              <a:gd name="T2" fmla="*/ 14 w 47"/>
              <a:gd name="T3" fmla="*/ 11 h 42"/>
              <a:gd name="T4" fmla="*/ 5 w 47"/>
              <a:gd name="T5" fmla="*/ 11 h 42"/>
              <a:gd name="T6" fmla="*/ 0 w 47"/>
              <a:gd name="T7" fmla="*/ 16 h 42"/>
              <a:gd name="T8" fmla="*/ 0 w 47"/>
              <a:gd name="T9" fmla="*/ 30 h 42"/>
              <a:gd name="T10" fmla="*/ 5 w 47"/>
              <a:gd name="T11" fmla="*/ 35 h 42"/>
              <a:gd name="T12" fmla="*/ 7 w 47"/>
              <a:gd name="T13" fmla="*/ 35 h 42"/>
              <a:gd name="T14" fmla="*/ 7 w 47"/>
              <a:gd name="T15" fmla="*/ 42 h 42"/>
              <a:gd name="T16" fmla="*/ 14 w 47"/>
              <a:gd name="T17" fmla="*/ 35 h 42"/>
              <a:gd name="T18" fmla="*/ 26 w 47"/>
              <a:gd name="T19" fmla="*/ 35 h 42"/>
              <a:gd name="T20" fmla="*/ 31 w 47"/>
              <a:gd name="T21" fmla="*/ 30 h 42"/>
              <a:gd name="T22" fmla="*/ 31 w 47"/>
              <a:gd name="T23" fmla="*/ 26 h 42"/>
              <a:gd name="T24" fmla="*/ 30 w 47"/>
              <a:gd name="T25" fmla="*/ 26 h 42"/>
              <a:gd name="T26" fmla="*/ 14 w 47"/>
              <a:gd name="T27" fmla="*/ 26 h 42"/>
              <a:gd name="T28" fmla="*/ 43 w 47"/>
              <a:gd name="T29" fmla="*/ 0 h 42"/>
              <a:gd name="T30" fmla="*/ 21 w 47"/>
              <a:gd name="T31" fmla="*/ 0 h 42"/>
              <a:gd name="T32" fmla="*/ 17 w 47"/>
              <a:gd name="T33" fmla="*/ 4 h 42"/>
              <a:gd name="T34" fmla="*/ 17 w 47"/>
              <a:gd name="T35" fmla="*/ 23 h 42"/>
              <a:gd name="T36" fmla="*/ 33 w 47"/>
              <a:gd name="T37" fmla="*/ 23 h 42"/>
              <a:gd name="T38" fmla="*/ 40 w 47"/>
              <a:gd name="T39" fmla="*/ 30 h 42"/>
              <a:gd name="T40" fmla="*/ 40 w 47"/>
              <a:gd name="T41" fmla="*/ 23 h 42"/>
              <a:gd name="T42" fmla="*/ 43 w 47"/>
              <a:gd name="T43" fmla="*/ 23 h 42"/>
              <a:gd name="T44" fmla="*/ 47 w 47"/>
              <a:gd name="T45" fmla="*/ 19 h 42"/>
              <a:gd name="T46" fmla="*/ 47 w 47"/>
              <a:gd name="T47" fmla="*/ 4 h 42"/>
              <a:gd name="T48" fmla="*/ 43 w 47"/>
              <a:gd name="T49" fmla="*/ 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7" h="42">
                <a:moveTo>
                  <a:pt x="14" y="26"/>
                </a:moveTo>
                <a:cubicBezTo>
                  <a:pt x="14" y="11"/>
                  <a:pt x="14" y="11"/>
                  <a:pt x="14" y="11"/>
                </a:cubicBezTo>
                <a:cubicBezTo>
                  <a:pt x="5" y="11"/>
                  <a:pt x="5" y="11"/>
                  <a:pt x="5" y="11"/>
                </a:cubicBezTo>
                <a:cubicBezTo>
                  <a:pt x="2" y="11"/>
                  <a:pt x="0" y="14"/>
                  <a:pt x="0" y="16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3"/>
                  <a:pt x="2" y="35"/>
                  <a:pt x="5" y="35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42"/>
                  <a:pt x="7" y="42"/>
                  <a:pt x="7" y="42"/>
                </a:cubicBezTo>
                <a:cubicBezTo>
                  <a:pt x="14" y="35"/>
                  <a:pt x="14" y="35"/>
                  <a:pt x="14" y="35"/>
                </a:cubicBezTo>
                <a:cubicBezTo>
                  <a:pt x="26" y="35"/>
                  <a:pt x="26" y="35"/>
                  <a:pt x="26" y="35"/>
                </a:cubicBezTo>
                <a:cubicBezTo>
                  <a:pt x="29" y="35"/>
                  <a:pt x="31" y="33"/>
                  <a:pt x="31" y="30"/>
                </a:cubicBezTo>
                <a:cubicBezTo>
                  <a:pt x="31" y="26"/>
                  <a:pt x="31" y="26"/>
                  <a:pt x="31" y="26"/>
                </a:cubicBezTo>
                <a:cubicBezTo>
                  <a:pt x="31" y="26"/>
                  <a:pt x="31" y="26"/>
                  <a:pt x="30" y="26"/>
                </a:cubicBezTo>
                <a:lnTo>
                  <a:pt x="14" y="26"/>
                </a:lnTo>
                <a:close/>
                <a:moveTo>
                  <a:pt x="43" y="0"/>
                </a:moveTo>
                <a:cubicBezTo>
                  <a:pt x="21" y="0"/>
                  <a:pt x="21" y="0"/>
                  <a:pt x="21" y="0"/>
                </a:cubicBezTo>
                <a:cubicBezTo>
                  <a:pt x="19" y="0"/>
                  <a:pt x="17" y="2"/>
                  <a:pt x="17" y="4"/>
                </a:cubicBezTo>
                <a:cubicBezTo>
                  <a:pt x="17" y="23"/>
                  <a:pt x="17" y="23"/>
                  <a:pt x="17" y="23"/>
                </a:cubicBezTo>
                <a:cubicBezTo>
                  <a:pt x="33" y="23"/>
                  <a:pt x="33" y="23"/>
                  <a:pt x="33" y="23"/>
                </a:cubicBezTo>
                <a:cubicBezTo>
                  <a:pt x="40" y="30"/>
                  <a:pt x="40" y="30"/>
                  <a:pt x="40" y="30"/>
                </a:cubicBezTo>
                <a:cubicBezTo>
                  <a:pt x="40" y="23"/>
                  <a:pt x="40" y="23"/>
                  <a:pt x="40" y="23"/>
                </a:cubicBezTo>
                <a:cubicBezTo>
                  <a:pt x="43" y="23"/>
                  <a:pt x="43" y="23"/>
                  <a:pt x="43" y="23"/>
                </a:cubicBezTo>
                <a:cubicBezTo>
                  <a:pt x="45" y="23"/>
                  <a:pt x="47" y="21"/>
                  <a:pt x="47" y="19"/>
                </a:cubicBezTo>
                <a:cubicBezTo>
                  <a:pt x="47" y="4"/>
                  <a:pt x="47" y="4"/>
                  <a:pt x="47" y="4"/>
                </a:cubicBezTo>
                <a:cubicBezTo>
                  <a:pt x="47" y="2"/>
                  <a:pt x="45" y="0"/>
                  <a:pt x="43" y="0"/>
                </a:cubicBezTo>
                <a:close/>
              </a:path>
            </a:pathLst>
          </a:custGeom>
          <a:solidFill>
            <a:srgbClr val="00ABB4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" name="Freeform 249"/>
          <p:cNvSpPr>
            <a:spLocks noEditPoints="1"/>
          </p:cNvSpPr>
          <p:nvPr/>
        </p:nvSpPr>
        <p:spPr bwMode="auto">
          <a:xfrm>
            <a:off x="3953347" y="381069"/>
            <a:ext cx="811743" cy="948550"/>
          </a:xfrm>
          <a:custGeom>
            <a:avLst/>
            <a:gdLst>
              <a:gd name="T0" fmla="*/ 28 w 38"/>
              <a:gd name="T1" fmla="*/ 17 h 44"/>
              <a:gd name="T2" fmla="*/ 31 w 38"/>
              <a:gd name="T3" fmla="*/ 2 h 44"/>
              <a:gd name="T4" fmla="*/ 20 w 38"/>
              <a:gd name="T5" fmla="*/ 13 h 44"/>
              <a:gd name="T6" fmla="*/ 10 w 38"/>
              <a:gd name="T7" fmla="*/ 22 h 44"/>
              <a:gd name="T8" fmla="*/ 10 w 38"/>
              <a:gd name="T9" fmla="*/ 38 h 44"/>
              <a:gd name="T10" fmla="*/ 30 w 38"/>
              <a:gd name="T11" fmla="*/ 44 h 44"/>
              <a:gd name="T12" fmla="*/ 38 w 38"/>
              <a:gd name="T13" fmla="*/ 21 h 44"/>
              <a:gd name="T14" fmla="*/ 28 w 38"/>
              <a:gd name="T15" fmla="*/ 17 h 44"/>
              <a:gd name="T16" fmla="*/ 8 w 38"/>
              <a:gd name="T17" fmla="*/ 17 h 44"/>
              <a:gd name="T18" fmla="*/ 0 w 38"/>
              <a:gd name="T19" fmla="*/ 24 h 44"/>
              <a:gd name="T20" fmla="*/ 0 w 38"/>
              <a:gd name="T21" fmla="*/ 36 h 44"/>
              <a:gd name="T22" fmla="*/ 8 w 38"/>
              <a:gd name="T23" fmla="*/ 43 h 44"/>
              <a:gd name="T24" fmla="*/ 5 w 38"/>
              <a:gd name="T25" fmla="*/ 37 h 44"/>
              <a:gd name="T26" fmla="*/ 5 w 38"/>
              <a:gd name="T27" fmla="*/ 22 h 44"/>
              <a:gd name="T28" fmla="*/ 8 w 38"/>
              <a:gd name="T29" fmla="*/ 1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" h="44">
                <a:moveTo>
                  <a:pt x="28" y="17"/>
                </a:moveTo>
                <a:cubicBezTo>
                  <a:pt x="28" y="16"/>
                  <a:pt x="36" y="8"/>
                  <a:pt x="31" y="2"/>
                </a:cubicBezTo>
                <a:cubicBezTo>
                  <a:pt x="30" y="0"/>
                  <a:pt x="26" y="9"/>
                  <a:pt x="20" y="13"/>
                </a:cubicBezTo>
                <a:cubicBezTo>
                  <a:pt x="17" y="15"/>
                  <a:pt x="10" y="19"/>
                  <a:pt x="10" y="22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41"/>
                  <a:pt x="21" y="44"/>
                  <a:pt x="30" y="44"/>
                </a:cubicBezTo>
                <a:cubicBezTo>
                  <a:pt x="33" y="44"/>
                  <a:pt x="38" y="24"/>
                  <a:pt x="38" y="21"/>
                </a:cubicBezTo>
                <a:cubicBezTo>
                  <a:pt x="38" y="17"/>
                  <a:pt x="28" y="18"/>
                  <a:pt x="28" y="17"/>
                </a:cubicBezTo>
                <a:close/>
                <a:moveTo>
                  <a:pt x="8" y="17"/>
                </a:moveTo>
                <a:cubicBezTo>
                  <a:pt x="6" y="17"/>
                  <a:pt x="0" y="18"/>
                  <a:pt x="0" y="24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42"/>
                  <a:pt x="6" y="43"/>
                  <a:pt x="8" y="43"/>
                </a:cubicBezTo>
                <a:cubicBezTo>
                  <a:pt x="9" y="43"/>
                  <a:pt x="5" y="41"/>
                  <a:pt x="5" y="37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18"/>
                  <a:pt x="9" y="17"/>
                  <a:pt x="8" y="17"/>
                </a:cubicBezTo>
                <a:close/>
              </a:path>
            </a:pathLst>
          </a:custGeom>
          <a:solidFill>
            <a:srgbClr val="00ABB4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" name="Freeform 238"/>
          <p:cNvSpPr>
            <a:spLocks/>
          </p:cNvSpPr>
          <p:nvPr/>
        </p:nvSpPr>
        <p:spPr bwMode="auto">
          <a:xfrm>
            <a:off x="1845049" y="414734"/>
            <a:ext cx="1022305" cy="895646"/>
          </a:xfrm>
          <a:custGeom>
            <a:avLst/>
            <a:gdLst>
              <a:gd name="T0" fmla="*/ 23 w 48"/>
              <a:gd name="T1" fmla="*/ 41 h 42"/>
              <a:gd name="T2" fmla="*/ 6 w 48"/>
              <a:gd name="T3" fmla="*/ 25 h 42"/>
              <a:gd name="T4" fmla="*/ 0 w 48"/>
              <a:gd name="T5" fmla="*/ 13 h 42"/>
              <a:gd name="T6" fmla="*/ 13 w 48"/>
              <a:gd name="T7" fmla="*/ 0 h 42"/>
              <a:gd name="T8" fmla="*/ 24 w 48"/>
              <a:gd name="T9" fmla="*/ 6 h 42"/>
              <a:gd name="T10" fmla="*/ 36 w 48"/>
              <a:gd name="T11" fmla="*/ 0 h 42"/>
              <a:gd name="T12" fmla="*/ 48 w 48"/>
              <a:gd name="T13" fmla="*/ 13 h 42"/>
              <a:gd name="T14" fmla="*/ 42 w 48"/>
              <a:gd name="T15" fmla="*/ 25 h 42"/>
              <a:gd name="T16" fmla="*/ 26 w 48"/>
              <a:gd name="T17" fmla="*/ 41 h 42"/>
              <a:gd name="T18" fmla="*/ 24 w 48"/>
              <a:gd name="T19" fmla="*/ 42 h 42"/>
              <a:gd name="T20" fmla="*/ 23 w 48"/>
              <a:gd name="T21" fmla="*/ 4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8" h="42">
                <a:moveTo>
                  <a:pt x="23" y="41"/>
                </a:move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0" y="19"/>
                  <a:pt x="0" y="13"/>
                </a:cubicBezTo>
                <a:cubicBezTo>
                  <a:pt x="0" y="5"/>
                  <a:pt x="5" y="0"/>
                  <a:pt x="13" y="0"/>
                </a:cubicBezTo>
                <a:cubicBezTo>
                  <a:pt x="18" y="0"/>
                  <a:pt x="22" y="4"/>
                  <a:pt x="24" y="6"/>
                </a:cubicBezTo>
                <a:cubicBezTo>
                  <a:pt x="27" y="4"/>
                  <a:pt x="31" y="0"/>
                  <a:pt x="36" y="0"/>
                </a:cubicBezTo>
                <a:cubicBezTo>
                  <a:pt x="44" y="0"/>
                  <a:pt x="48" y="5"/>
                  <a:pt x="48" y="13"/>
                </a:cubicBezTo>
                <a:cubicBezTo>
                  <a:pt x="48" y="19"/>
                  <a:pt x="43" y="25"/>
                  <a:pt x="42" y="25"/>
                </a:cubicBezTo>
                <a:cubicBezTo>
                  <a:pt x="26" y="41"/>
                  <a:pt x="26" y="41"/>
                  <a:pt x="26" y="41"/>
                </a:cubicBezTo>
                <a:cubicBezTo>
                  <a:pt x="25" y="41"/>
                  <a:pt x="25" y="42"/>
                  <a:pt x="24" y="42"/>
                </a:cubicBezTo>
                <a:cubicBezTo>
                  <a:pt x="24" y="42"/>
                  <a:pt x="24" y="41"/>
                  <a:pt x="23" y="41"/>
                </a:cubicBezTo>
                <a:close/>
              </a:path>
            </a:pathLst>
          </a:custGeom>
          <a:solidFill>
            <a:srgbClr val="00ABB4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2972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489885" y="1766402"/>
            <a:ext cx="7212231" cy="3325196"/>
            <a:chOff x="965885" y="1766402"/>
            <a:chExt cx="7212231" cy="3325196"/>
          </a:xfrm>
        </p:grpSpPr>
        <p:sp>
          <p:nvSpPr>
            <p:cNvPr id="3" name="文本框 11"/>
            <p:cNvSpPr txBox="1"/>
            <p:nvPr/>
          </p:nvSpPr>
          <p:spPr>
            <a:xfrm>
              <a:off x="3014675" y="4297937"/>
              <a:ext cx="486543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4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www.tretars.com</a:t>
              </a:r>
              <a:endPara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936127" y="2590841"/>
              <a:ext cx="494398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9600" b="1" dirty="0" smtClean="0">
                  <a:solidFill>
                    <a:srgbClr val="DF4949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逼格 </a:t>
              </a:r>
              <a:r>
                <a:rPr lang="en-US" altLang="zh-CN" sz="9600" b="1" dirty="0" smtClean="0">
                  <a:solidFill>
                    <a:srgbClr val="DF4949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PPT</a:t>
              </a:r>
              <a:endParaRPr lang="zh-CN" altLang="en-US" sz="9600" b="1" dirty="0">
                <a:solidFill>
                  <a:srgbClr val="DF4949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" name="文本框 6"/>
            <p:cNvSpPr txBox="1"/>
            <p:nvPr/>
          </p:nvSpPr>
          <p:spPr>
            <a:xfrm>
              <a:off x="965885" y="1766402"/>
              <a:ext cx="7212231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4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微博</a:t>
              </a:r>
              <a:r>
                <a:rPr lang="en-US" altLang="zh-CN" sz="4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/</a:t>
              </a:r>
              <a:r>
                <a:rPr lang="zh-CN" altLang="en-US" sz="4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微信可关注“逼格</a:t>
              </a:r>
              <a:r>
                <a:rPr lang="en-US" altLang="zh-CN" sz="4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PPT</a:t>
              </a:r>
              <a:r>
                <a:rPr lang="zh-CN" altLang="en-US" sz="4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”</a:t>
              </a:r>
              <a:endParaRPr lang="zh-CN" altLang="en-US" sz="42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1080550" y="2616186"/>
              <a:ext cx="6799559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1080550" y="5091598"/>
              <a:ext cx="6799559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550" y="2713437"/>
              <a:ext cx="1621382" cy="1621382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1196734" y="4497991"/>
              <a:ext cx="138901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微</a:t>
              </a:r>
              <a:r>
                <a:rPr lang="zh-CN" alt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信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二维码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2420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图片 6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7" b="8125"/>
          <a:stretch/>
        </p:blipFill>
        <p:spPr>
          <a:xfrm>
            <a:off x="0" y="-12700"/>
            <a:ext cx="12192000" cy="6870700"/>
          </a:xfrm>
          <a:prstGeom prst="rect">
            <a:avLst/>
          </a:prstGeom>
        </p:spPr>
      </p:pic>
      <p:sp>
        <p:nvSpPr>
          <p:cNvPr id="68" name="矩形 67"/>
          <p:cNvSpPr/>
          <p:nvPr/>
        </p:nvSpPr>
        <p:spPr>
          <a:xfrm>
            <a:off x="0" y="-12700"/>
            <a:ext cx="12192000" cy="6870700"/>
          </a:xfrm>
          <a:prstGeom prst="rect">
            <a:avLst/>
          </a:prstGeom>
          <a:solidFill>
            <a:schemeClr val="tx1"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 rot="3254357">
            <a:off x="7769658" y="861514"/>
            <a:ext cx="280034" cy="1014413"/>
          </a:xfrm>
          <a:custGeom>
            <a:avLst/>
            <a:gdLst>
              <a:gd name="connsiteX0" fmla="*/ 137160 w 150358"/>
              <a:gd name="connsiteY0" fmla="*/ 0 h 800100"/>
              <a:gd name="connsiteX1" fmla="*/ 137160 w 150358"/>
              <a:gd name="connsiteY1" fmla="*/ 434340 h 800100"/>
              <a:gd name="connsiteX2" fmla="*/ 0 w 150358"/>
              <a:gd name="connsiteY2" fmla="*/ 800100 h 800100"/>
              <a:gd name="connsiteX0" fmla="*/ 411480 w 411914"/>
              <a:gd name="connsiteY0" fmla="*/ 0 h 960120"/>
              <a:gd name="connsiteX1" fmla="*/ 137160 w 411914"/>
              <a:gd name="connsiteY1" fmla="*/ 594360 h 960120"/>
              <a:gd name="connsiteX2" fmla="*/ 0 w 411914"/>
              <a:gd name="connsiteY2" fmla="*/ 960120 h 960120"/>
              <a:gd name="connsiteX0" fmla="*/ 411480 w 412455"/>
              <a:gd name="connsiteY0" fmla="*/ 0 h 960120"/>
              <a:gd name="connsiteX1" fmla="*/ 262890 w 412455"/>
              <a:gd name="connsiteY1" fmla="*/ 617220 h 960120"/>
              <a:gd name="connsiteX2" fmla="*/ 0 w 412455"/>
              <a:gd name="connsiteY2" fmla="*/ 960120 h 960120"/>
              <a:gd name="connsiteX0" fmla="*/ 480060 w 481155"/>
              <a:gd name="connsiteY0" fmla="*/ 0 h 914400"/>
              <a:gd name="connsiteX1" fmla="*/ 331470 w 481155"/>
              <a:gd name="connsiteY1" fmla="*/ 617220 h 914400"/>
              <a:gd name="connsiteX2" fmla="*/ 0 w 481155"/>
              <a:gd name="connsiteY2" fmla="*/ 914400 h 914400"/>
              <a:gd name="connsiteX0" fmla="*/ 480060 w 481155"/>
              <a:gd name="connsiteY0" fmla="*/ 0 h 914400"/>
              <a:gd name="connsiteX1" fmla="*/ 331470 w 481155"/>
              <a:gd name="connsiteY1" fmla="*/ 617220 h 914400"/>
              <a:gd name="connsiteX2" fmla="*/ 0 w 481155"/>
              <a:gd name="connsiteY2" fmla="*/ 914400 h 914400"/>
              <a:gd name="connsiteX0" fmla="*/ 480060 w 480060"/>
              <a:gd name="connsiteY0" fmla="*/ 0 h 914400"/>
              <a:gd name="connsiteX1" fmla="*/ 331470 w 480060"/>
              <a:gd name="connsiteY1" fmla="*/ 617220 h 914400"/>
              <a:gd name="connsiteX2" fmla="*/ 0 w 480060"/>
              <a:gd name="connsiteY2" fmla="*/ 914400 h 914400"/>
              <a:gd name="connsiteX0" fmla="*/ 480060 w 480060"/>
              <a:gd name="connsiteY0" fmla="*/ 0 h 914400"/>
              <a:gd name="connsiteX1" fmla="*/ 353695 w 480060"/>
              <a:gd name="connsiteY1" fmla="*/ 556895 h 914400"/>
              <a:gd name="connsiteX2" fmla="*/ 0 w 480060"/>
              <a:gd name="connsiteY2" fmla="*/ 914400 h 914400"/>
              <a:gd name="connsiteX0" fmla="*/ 313372 w 313372"/>
              <a:gd name="connsiteY0" fmla="*/ 0 h 1023938"/>
              <a:gd name="connsiteX1" fmla="*/ 187007 w 313372"/>
              <a:gd name="connsiteY1" fmla="*/ 556895 h 1023938"/>
              <a:gd name="connsiteX2" fmla="*/ 0 w 313372"/>
              <a:gd name="connsiteY2" fmla="*/ 1023938 h 1023938"/>
              <a:gd name="connsiteX0" fmla="*/ 313372 w 313372"/>
              <a:gd name="connsiteY0" fmla="*/ 0 h 1023938"/>
              <a:gd name="connsiteX1" fmla="*/ 187007 w 313372"/>
              <a:gd name="connsiteY1" fmla="*/ 556895 h 1023938"/>
              <a:gd name="connsiteX2" fmla="*/ 0 w 313372"/>
              <a:gd name="connsiteY2" fmla="*/ 1023938 h 1023938"/>
              <a:gd name="connsiteX0" fmla="*/ 280034 w 280034"/>
              <a:gd name="connsiteY0" fmla="*/ 0 h 1014413"/>
              <a:gd name="connsiteX1" fmla="*/ 187007 w 280034"/>
              <a:gd name="connsiteY1" fmla="*/ 547370 h 1014413"/>
              <a:gd name="connsiteX2" fmla="*/ 0 w 280034"/>
              <a:gd name="connsiteY2" fmla="*/ 1014413 h 1014413"/>
              <a:gd name="connsiteX0" fmla="*/ 280034 w 280034"/>
              <a:gd name="connsiteY0" fmla="*/ 0 h 1014413"/>
              <a:gd name="connsiteX1" fmla="*/ 187007 w 280034"/>
              <a:gd name="connsiteY1" fmla="*/ 547370 h 1014413"/>
              <a:gd name="connsiteX2" fmla="*/ 0 w 280034"/>
              <a:gd name="connsiteY2" fmla="*/ 1014413 h 1014413"/>
              <a:gd name="connsiteX0" fmla="*/ 280034 w 280034"/>
              <a:gd name="connsiteY0" fmla="*/ 0 h 1014413"/>
              <a:gd name="connsiteX1" fmla="*/ 187007 w 280034"/>
              <a:gd name="connsiteY1" fmla="*/ 547370 h 1014413"/>
              <a:gd name="connsiteX2" fmla="*/ 0 w 280034"/>
              <a:gd name="connsiteY2" fmla="*/ 1014413 h 1014413"/>
              <a:gd name="connsiteX0" fmla="*/ 280034 w 280034"/>
              <a:gd name="connsiteY0" fmla="*/ 0 h 1014413"/>
              <a:gd name="connsiteX1" fmla="*/ 187007 w 280034"/>
              <a:gd name="connsiteY1" fmla="*/ 547370 h 1014413"/>
              <a:gd name="connsiteX2" fmla="*/ 0 w 280034"/>
              <a:gd name="connsiteY2" fmla="*/ 1014413 h 1014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0034" h="1014413">
                <a:moveTo>
                  <a:pt x="280034" y="0"/>
                </a:moveTo>
                <a:cubicBezTo>
                  <a:pt x="259714" y="166370"/>
                  <a:pt x="233679" y="378301"/>
                  <a:pt x="187007" y="547370"/>
                </a:cubicBezTo>
                <a:cubicBezTo>
                  <a:pt x="140335" y="716439"/>
                  <a:pt x="60324" y="887096"/>
                  <a:pt x="0" y="1014413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11725277" y="2809875"/>
            <a:ext cx="280034" cy="1014413"/>
          </a:xfrm>
          <a:custGeom>
            <a:avLst/>
            <a:gdLst>
              <a:gd name="connsiteX0" fmla="*/ 137160 w 150358"/>
              <a:gd name="connsiteY0" fmla="*/ 0 h 800100"/>
              <a:gd name="connsiteX1" fmla="*/ 137160 w 150358"/>
              <a:gd name="connsiteY1" fmla="*/ 434340 h 800100"/>
              <a:gd name="connsiteX2" fmla="*/ 0 w 150358"/>
              <a:gd name="connsiteY2" fmla="*/ 800100 h 800100"/>
              <a:gd name="connsiteX0" fmla="*/ 411480 w 411914"/>
              <a:gd name="connsiteY0" fmla="*/ 0 h 960120"/>
              <a:gd name="connsiteX1" fmla="*/ 137160 w 411914"/>
              <a:gd name="connsiteY1" fmla="*/ 594360 h 960120"/>
              <a:gd name="connsiteX2" fmla="*/ 0 w 411914"/>
              <a:gd name="connsiteY2" fmla="*/ 960120 h 960120"/>
              <a:gd name="connsiteX0" fmla="*/ 411480 w 412455"/>
              <a:gd name="connsiteY0" fmla="*/ 0 h 960120"/>
              <a:gd name="connsiteX1" fmla="*/ 262890 w 412455"/>
              <a:gd name="connsiteY1" fmla="*/ 617220 h 960120"/>
              <a:gd name="connsiteX2" fmla="*/ 0 w 412455"/>
              <a:gd name="connsiteY2" fmla="*/ 960120 h 960120"/>
              <a:gd name="connsiteX0" fmla="*/ 480060 w 481155"/>
              <a:gd name="connsiteY0" fmla="*/ 0 h 914400"/>
              <a:gd name="connsiteX1" fmla="*/ 331470 w 481155"/>
              <a:gd name="connsiteY1" fmla="*/ 617220 h 914400"/>
              <a:gd name="connsiteX2" fmla="*/ 0 w 481155"/>
              <a:gd name="connsiteY2" fmla="*/ 914400 h 914400"/>
              <a:gd name="connsiteX0" fmla="*/ 480060 w 481155"/>
              <a:gd name="connsiteY0" fmla="*/ 0 h 914400"/>
              <a:gd name="connsiteX1" fmla="*/ 331470 w 481155"/>
              <a:gd name="connsiteY1" fmla="*/ 617220 h 914400"/>
              <a:gd name="connsiteX2" fmla="*/ 0 w 481155"/>
              <a:gd name="connsiteY2" fmla="*/ 914400 h 914400"/>
              <a:gd name="connsiteX0" fmla="*/ 480060 w 480060"/>
              <a:gd name="connsiteY0" fmla="*/ 0 h 914400"/>
              <a:gd name="connsiteX1" fmla="*/ 331470 w 480060"/>
              <a:gd name="connsiteY1" fmla="*/ 617220 h 914400"/>
              <a:gd name="connsiteX2" fmla="*/ 0 w 480060"/>
              <a:gd name="connsiteY2" fmla="*/ 914400 h 914400"/>
              <a:gd name="connsiteX0" fmla="*/ 480060 w 480060"/>
              <a:gd name="connsiteY0" fmla="*/ 0 h 914400"/>
              <a:gd name="connsiteX1" fmla="*/ 353695 w 480060"/>
              <a:gd name="connsiteY1" fmla="*/ 556895 h 914400"/>
              <a:gd name="connsiteX2" fmla="*/ 0 w 480060"/>
              <a:gd name="connsiteY2" fmla="*/ 914400 h 914400"/>
              <a:gd name="connsiteX0" fmla="*/ 313372 w 313372"/>
              <a:gd name="connsiteY0" fmla="*/ 0 h 1023938"/>
              <a:gd name="connsiteX1" fmla="*/ 187007 w 313372"/>
              <a:gd name="connsiteY1" fmla="*/ 556895 h 1023938"/>
              <a:gd name="connsiteX2" fmla="*/ 0 w 313372"/>
              <a:gd name="connsiteY2" fmla="*/ 1023938 h 1023938"/>
              <a:gd name="connsiteX0" fmla="*/ 313372 w 313372"/>
              <a:gd name="connsiteY0" fmla="*/ 0 h 1023938"/>
              <a:gd name="connsiteX1" fmla="*/ 187007 w 313372"/>
              <a:gd name="connsiteY1" fmla="*/ 556895 h 1023938"/>
              <a:gd name="connsiteX2" fmla="*/ 0 w 313372"/>
              <a:gd name="connsiteY2" fmla="*/ 1023938 h 1023938"/>
              <a:gd name="connsiteX0" fmla="*/ 280034 w 280034"/>
              <a:gd name="connsiteY0" fmla="*/ 0 h 1014413"/>
              <a:gd name="connsiteX1" fmla="*/ 187007 w 280034"/>
              <a:gd name="connsiteY1" fmla="*/ 547370 h 1014413"/>
              <a:gd name="connsiteX2" fmla="*/ 0 w 280034"/>
              <a:gd name="connsiteY2" fmla="*/ 1014413 h 1014413"/>
              <a:gd name="connsiteX0" fmla="*/ 280034 w 280034"/>
              <a:gd name="connsiteY0" fmla="*/ 0 h 1014413"/>
              <a:gd name="connsiteX1" fmla="*/ 187007 w 280034"/>
              <a:gd name="connsiteY1" fmla="*/ 547370 h 1014413"/>
              <a:gd name="connsiteX2" fmla="*/ 0 w 280034"/>
              <a:gd name="connsiteY2" fmla="*/ 1014413 h 1014413"/>
              <a:gd name="connsiteX0" fmla="*/ 280034 w 280034"/>
              <a:gd name="connsiteY0" fmla="*/ 0 h 1014413"/>
              <a:gd name="connsiteX1" fmla="*/ 187007 w 280034"/>
              <a:gd name="connsiteY1" fmla="*/ 547370 h 1014413"/>
              <a:gd name="connsiteX2" fmla="*/ 0 w 280034"/>
              <a:gd name="connsiteY2" fmla="*/ 1014413 h 1014413"/>
              <a:gd name="connsiteX0" fmla="*/ 280034 w 280034"/>
              <a:gd name="connsiteY0" fmla="*/ 0 h 1014413"/>
              <a:gd name="connsiteX1" fmla="*/ 187007 w 280034"/>
              <a:gd name="connsiteY1" fmla="*/ 547370 h 1014413"/>
              <a:gd name="connsiteX2" fmla="*/ 0 w 280034"/>
              <a:gd name="connsiteY2" fmla="*/ 1014413 h 1014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0034" h="1014413">
                <a:moveTo>
                  <a:pt x="280034" y="0"/>
                </a:moveTo>
                <a:cubicBezTo>
                  <a:pt x="259714" y="166370"/>
                  <a:pt x="233679" y="378301"/>
                  <a:pt x="187007" y="547370"/>
                </a:cubicBezTo>
                <a:cubicBezTo>
                  <a:pt x="140335" y="716439"/>
                  <a:pt x="60324" y="887096"/>
                  <a:pt x="0" y="1014413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 rot="20089648">
            <a:off x="8957978" y="2994174"/>
            <a:ext cx="627315" cy="381970"/>
          </a:xfrm>
          <a:custGeom>
            <a:avLst/>
            <a:gdLst>
              <a:gd name="connsiteX0" fmla="*/ 251460 w 251460"/>
              <a:gd name="connsiteY0" fmla="*/ 0 h 571500"/>
              <a:gd name="connsiteX1" fmla="*/ 205740 w 251460"/>
              <a:gd name="connsiteY1" fmla="*/ 354330 h 571500"/>
              <a:gd name="connsiteX2" fmla="*/ 0 w 251460"/>
              <a:gd name="connsiteY2" fmla="*/ 571500 h 571500"/>
              <a:gd name="connsiteX0" fmla="*/ 551497 w 551497"/>
              <a:gd name="connsiteY0" fmla="*/ 0 h 433388"/>
              <a:gd name="connsiteX1" fmla="*/ 205740 w 551497"/>
              <a:gd name="connsiteY1" fmla="*/ 216218 h 433388"/>
              <a:gd name="connsiteX2" fmla="*/ 0 w 551497"/>
              <a:gd name="connsiteY2" fmla="*/ 433388 h 433388"/>
              <a:gd name="connsiteX0" fmla="*/ 551497 w 551497"/>
              <a:gd name="connsiteY0" fmla="*/ 0 h 433388"/>
              <a:gd name="connsiteX1" fmla="*/ 205740 w 551497"/>
              <a:gd name="connsiteY1" fmla="*/ 216218 h 433388"/>
              <a:gd name="connsiteX2" fmla="*/ 0 w 551497"/>
              <a:gd name="connsiteY2" fmla="*/ 433388 h 433388"/>
              <a:gd name="connsiteX0" fmla="*/ 551497 w 551497"/>
              <a:gd name="connsiteY0" fmla="*/ 0 h 433388"/>
              <a:gd name="connsiteX1" fmla="*/ 253365 w 551497"/>
              <a:gd name="connsiteY1" fmla="*/ 263843 h 433388"/>
              <a:gd name="connsiteX2" fmla="*/ 0 w 551497"/>
              <a:gd name="connsiteY2" fmla="*/ 433388 h 433388"/>
              <a:gd name="connsiteX0" fmla="*/ 597143 w 597143"/>
              <a:gd name="connsiteY0" fmla="*/ 0 h 396150"/>
              <a:gd name="connsiteX1" fmla="*/ 253365 w 597143"/>
              <a:gd name="connsiteY1" fmla="*/ 226605 h 396150"/>
              <a:gd name="connsiteX2" fmla="*/ 0 w 597143"/>
              <a:gd name="connsiteY2" fmla="*/ 396150 h 396150"/>
              <a:gd name="connsiteX0" fmla="*/ 597143 w 597143"/>
              <a:gd name="connsiteY0" fmla="*/ 0 h 396150"/>
              <a:gd name="connsiteX1" fmla="*/ 253365 w 597143"/>
              <a:gd name="connsiteY1" fmla="*/ 226605 h 396150"/>
              <a:gd name="connsiteX2" fmla="*/ 0 w 597143"/>
              <a:gd name="connsiteY2" fmla="*/ 396150 h 396150"/>
              <a:gd name="connsiteX0" fmla="*/ 597143 w 597143"/>
              <a:gd name="connsiteY0" fmla="*/ 0 h 396150"/>
              <a:gd name="connsiteX1" fmla="*/ 253365 w 597143"/>
              <a:gd name="connsiteY1" fmla="*/ 226605 h 396150"/>
              <a:gd name="connsiteX2" fmla="*/ 0 w 597143"/>
              <a:gd name="connsiteY2" fmla="*/ 396150 h 396150"/>
              <a:gd name="connsiteX0" fmla="*/ 627315 w 627315"/>
              <a:gd name="connsiteY0" fmla="*/ 0 h 381970"/>
              <a:gd name="connsiteX1" fmla="*/ 283537 w 627315"/>
              <a:gd name="connsiteY1" fmla="*/ 226605 h 381970"/>
              <a:gd name="connsiteX2" fmla="*/ 0 w 627315"/>
              <a:gd name="connsiteY2" fmla="*/ 381970 h 381970"/>
              <a:gd name="connsiteX0" fmla="*/ 627315 w 627315"/>
              <a:gd name="connsiteY0" fmla="*/ 0 h 381970"/>
              <a:gd name="connsiteX1" fmla="*/ 307632 w 627315"/>
              <a:gd name="connsiteY1" fmla="*/ 253715 h 381970"/>
              <a:gd name="connsiteX2" fmla="*/ 0 w 627315"/>
              <a:gd name="connsiteY2" fmla="*/ 381970 h 381970"/>
              <a:gd name="connsiteX0" fmla="*/ 627315 w 627315"/>
              <a:gd name="connsiteY0" fmla="*/ 0 h 381970"/>
              <a:gd name="connsiteX1" fmla="*/ 307632 w 627315"/>
              <a:gd name="connsiteY1" fmla="*/ 253715 h 381970"/>
              <a:gd name="connsiteX2" fmla="*/ 0 w 627315"/>
              <a:gd name="connsiteY2" fmla="*/ 381970 h 381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7315" h="381970">
                <a:moveTo>
                  <a:pt x="627315" y="0"/>
                </a:moveTo>
                <a:cubicBezTo>
                  <a:pt x="487791" y="124844"/>
                  <a:pt x="412185" y="190053"/>
                  <a:pt x="307632" y="253715"/>
                </a:cubicBezTo>
                <a:cubicBezTo>
                  <a:pt x="203080" y="317377"/>
                  <a:pt x="114630" y="352171"/>
                  <a:pt x="0" y="381970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10058400" y="3192780"/>
            <a:ext cx="816610" cy="1596390"/>
          </a:xfrm>
          <a:custGeom>
            <a:avLst/>
            <a:gdLst>
              <a:gd name="connsiteX0" fmla="*/ 594360 w 594360"/>
              <a:gd name="connsiteY0" fmla="*/ 0 h 1577340"/>
              <a:gd name="connsiteX1" fmla="*/ 434340 w 594360"/>
              <a:gd name="connsiteY1" fmla="*/ 925830 h 1577340"/>
              <a:gd name="connsiteX2" fmla="*/ 0 w 594360"/>
              <a:gd name="connsiteY2" fmla="*/ 1577340 h 1577340"/>
              <a:gd name="connsiteX0" fmla="*/ 816610 w 816610"/>
              <a:gd name="connsiteY0" fmla="*/ 0 h 1596390"/>
              <a:gd name="connsiteX1" fmla="*/ 434340 w 816610"/>
              <a:gd name="connsiteY1" fmla="*/ 944880 h 1596390"/>
              <a:gd name="connsiteX2" fmla="*/ 0 w 816610"/>
              <a:gd name="connsiteY2" fmla="*/ 1596390 h 1596390"/>
              <a:gd name="connsiteX0" fmla="*/ 816610 w 816610"/>
              <a:gd name="connsiteY0" fmla="*/ 0 h 1596390"/>
              <a:gd name="connsiteX1" fmla="*/ 434340 w 816610"/>
              <a:gd name="connsiteY1" fmla="*/ 944880 h 1596390"/>
              <a:gd name="connsiteX2" fmla="*/ 0 w 816610"/>
              <a:gd name="connsiteY2" fmla="*/ 1596390 h 1596390"/>
              <a:gd name="connsiteX0" fmla="*/ 816610 w 816610"/>
              <a:gd name="connsiteY0" fmla="*/ 0 h 1596390"/>
              <a:gd name="connsiteX1" fmla="*/ 434340 w 816610"/>
              <a:gd name="connsiteY1" fmla="*/ 944880 h 1596390"/>
              <a:gd name="connsiteX2" fmla="*/ 0 w 816610"/>
              <a:gd name="connsiteY2" fmla="*/ 1596390 h 1596390"/>
              <a:gd name="connsiteX0" fmla="*/ 816610 w 816610"/>
              <a:gd name="connsiteY0" fmla="*/ 0 h 1596390"/>
              <a:gd name="connsiteX1" fmla="*/ 434340 w 816610"/>
              <a:gd name="connsiteY1" fmla="*/ 944880 h 1596390"/>
              <a:gd name="connsiteX2" fmla="*/ 0 w 816610"/>
              <a:gd name="connsiteY2" fmla="*/ 1596390 h 1596390"/>
              <a:gd name="connsiteX0" fmla="*/ 816610 w 816610"/>
              <a:gd name="connsiteY0" fmla="*/ 0 h 1596390"/>
              <a:gd name="connsiteX1" fmla="*/ 434340 w 816610"/>
              <a:gd name="connsiteY1" fmla="*/ 944880 h 1596390"/>
              <a:gd name="connsiteX2" fmla="*/ 0 w 816610"/>
              <a:gd name="connsiteY2" fmla="*/ 1596390 h 1596390"/>
              <a:gd name="connsiteX0" fmla="*/ 816610 w 816610"/>
              <a:gd name="connsiteY0" fmla="*/ 0 h 1596390"/>
              <a:gd name="connsiteX1" fmla="*/ 434340 w 816610"/>
              <a:gd name="connsiteY1" fmla="*/ 944880 h 1596390"/>
              <a:gd name="connsiteX2" fmla="*/ 0 w 816610"/>
              <a:gd name="connsiteY2" fmla="*/ 1596390 h 1596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6610" h="1596390">
                <a:moveTo>
                  <a:pt x="816610" y="0"/>
                </a:moveTo>
                <a:cubicBezTo>
                  <a:pt x="722630" y="331470"/>
                  <a:pt x="608542" y="621665"/>
                  <a:pt x="434340" y="944880"/>
                </a:cubicBezTo>
                <a:cubicBezTo>
                  <a:pt x="260138" y="1268095"/>
                  <a:pt x="161290" y="1389380"/>
                  <a:pt x="0" y="1596390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8528085" y="3178810"/>
            <a:ext cx="1673825" cy="2003021"/>
          </a:xfrm>
          <a:custGeom>
            <a:avLst/>
            <a:gdLst>
              <a:gd name="connsiteX0" fmla="*/ 1828800 w 1828800"/>
              <a:gd name="connsiteY0" fmla="*/ 0 h 2068830"/>
              <a:gd name="connsiteX1" fmla="*/ 1325880 w 1828800"/>
              <a:gd name="connsiteY1" fmla="*/ 1371600 h 2068830"/>
              <a:gd name="connsiteX2" fmla="*/ 0 w 1828800"/>
              <a:gd name="connsiteY2" fmla="*/ 2068830 h 2068830"/>
              <a:gd name="connsiteX0" fmla="*/ 2120900 w 2120900"/>
              <a:gd name="connsiteY0" fmla="*/ 0 h 1998980"/>
              <a:gd name="connsiteX1" fmla="*/ 1325880 w 2120900"/>
              <a:gd name="connsiteY1" fmla="*/ 1301750 h 1998980"/>
              <a:gd name="connsiteX2" fmla="*/ 0 w 2120900"/>
              <a:gd name="connsiteY2" fmla="*/ 1998980 h 1998980"/>
              <a:gd name="connsiteX0" fmla="*/ 2120900 w 2120900"/>
              <a:gd name="connsiteY0" fmla="*/ 0 h 1998980"/>
              <a:gd name="connsiteX1" fmla="*/ 1325880 w 2120900"/>
              <a:gd name="connsiteY1" fmla="*/ 1301750 h 1998980"/>
              <a:gd name="connsiteX2" fmla="*/ 0 w 2120900"/>
              <a:gd name="connsiteY2" fmla="*/ 1998980 h 1998980"/>
              <a:gd name="connsiteX0" fmla="*/ 1921008 w 1921008"/>
              <a:gd name="connsiteY0" fmla="*/ 0 h 2298818"/>
              <a:gd name="connsiteX1" fmla="*/ 1125988 w 1921008"/>
              <a:gd name="connsiteY1" fmla="*/ 1301750 h 2298818"/>
              <a:gd name="connsiteX2" fmla="*/ 0 w 1921008"/>
              <a:gd name="connsiteY2" fmla="*/ 2298818 h 2298818"/>
              <a:gd name="connsiteX0" fmla="*/ 1921008 w 1921008"/>
              <a:gd name="connsiteY0" fmla="*/ 0 h 2298818"/>
              <a:gd name="connsiteX1" fmla="*/ 1125988 w 1921008"/>
              <a:gd name="connsiteY1" fmla="*/ 1301750 h 2298818"/>
              <a:gd name="connsiteX2" fmla="*/ 0 w 1921008"/>
              <a:gd name="connsiteY2" fmla="*/ 2298818 h 2298818"/>
              <a:gd name="connsiteX0" fmla="*/ 1921008 w 1921008"/>
              <a:gd name="connsiteY0" fmla="*/ 0 h 2298818"/>
              <a:gd name="connsiteX1" fmla="*/ 1125988 w 1921008"/>
              <a:gd name="connsiteY1" fmla="*/ 1301750 h 2298818"/>
              <a:gd name="connsiteX2" fmla="*/ 0 w 1921008"/>
              <a:gd name="connsiteY2" fmla="*/ 2298818 h 2298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21008" h="2298818">
                <a:moveTo>
                  <a:pt x="1921008" y="0"/>
                </a:moveTo>
                <a:cubicBezTo>
                  <a:pt x="1696602" y="546711"/>
                  <a:pt x="1446156" y="918614"/>
                  <a:pt x="1125988" y="1301750"/>
                </a:cubicBezTo>
                <a:cubicBezTo>
                  <a:pt x="805820" y="1684886"/>
                  <a:pt x="460567" y="2006001"/>
                  <a:pt x="0" y="2298818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6085196" y="2537460"/>
            <a:ext cx="2795913" cy="1916895"/>
          </a:xfrm>
          <a:custGeom>
            <a:avLst/>
            <a:gdLst>
              <a:gd name="connsiteX0" fmla="*/ 3017520 w 3017520"/>
              <a:gd name="connsiteY0" fmla="*/ 0 h 2068830"/>
              <a:gd name="connsiteX1" fmla="*/ 1783080 w 3017520"/>
              <a:gd name="connsiteY1" fmla="*/ 1371600 h 2068830"/>
              <a:gd name="connsiteX2" fmla="*/ 0 w 3017520"/>
              <a:gd name="connsiteY2" fmla="*/ 2068830 h 2068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17520" h="2068830">
                <a:moveTo>
                  <a:pt x="3017520" y="0"/>
                </a:moveTo>
                <a:cubicBezTo>
                  <a:pt x="2651760" y="513397"/>
                  <a:pt x="2286000" y="1026795"/>
                  <a:pt x="1783080" y="1371600"/>
                </a:cubicBezTo>
                <a:cubicBezTo>
                  <a:pt x="1280160" y="1716405"/>
                  <a:pt x="640080" y="1892617"/>
                  <a:pt x="0" y="2068830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3808013" y="2411729"/>
            <a:ext cx="4943302" cy="1575181"/>
          </a:xfrm>
          <a:custGeom>
            <a:avLst/>
            <a:gdLst>
              <a:gd name="connsiteX0" fmla="*/ 4846320 w 4846320"/>
              <a:gd name="connsiteY0" fmla="*/ 0 h 1609088"/>
              <a:gd name="connsiteX1" fmla="*/ 2846070 w 4846320"/>
              <a:gd name="connsiteY1" fmla="*/ 1474470 h 1609088"/>
              <a:gd name="connsiteX2" fmla="*/ 0 w 4846320"/>
              <a:gd name="connsiteY2" fmla="*/ 1451610 h 1609088"/>
              <a:gd name="connsiteX0" fmla="*/ 4846320 w 4846320"/>
              <a:gd name="connsiteY0" fmla="*/ 0 h 1563027"/>
              <a:gd name="connsiteX1" fmla="*/ 2846070 w 4846320"/>
              <a:gd name="connsiteY1" fmla="*/ 1474470 h 1563027"/>
              <a:gd name="connsiteX2" fmla="*/ 1348740 w 4846320"/>
              <a:gd name="connsiteY2" fmla="*/ 1402080 h 1563027"/>
              <a:gd name="connsiteX3" fmla="*/ 0 w 4846320"/>
              <a:gd name="connsiteY3" fmla="*/ 1451610 h 1563027"/>
              <a:gd name="connsiteX0" fmla="*/ 4846320 w 4846320"/>
              <a:gd name="connsiteY0" fmla="*/ 0 h 1543835"/>
              <a:gd name="connsiteX1" fmla="*/ 2846070 w 4846320"/>
              <a:gd name="connsiteY1" fmla="*/ 1474470 h 1543835"/>
              <a:gd name="connsiteX2" fmla="*/ 1051560 w 4846320"/>
              <a:gd name="connsiteY2" fmla="*/ 1318260 h 1543835"/>
              <a:gd name="connsiteX3" fmla="*/ 0 w 4846320"/>
              <a:gd name="connsiteY3" fmla="*/ 1451610 h 1543835"/>
              <a:gd name="connsiteX0" fmla="*/ 4846320 w 4846320"/>
              <a:gd name="connsiteY0" fmla="*/ 0 h 1543835"/>
              <a:gd name="connsiteX1" fmla="*/ 2846070 w 4846320"/>
              <a:gd name="connsiteY1" fmla="*/ 1474470 h 1543835"/>
              <a:gd name="connsiteX2" fmla="*/ 1051560 w 4846320"/>
              <a:gd name="connsiteY2" fmla="*/ 1318260 h 1543835"/>
              <a:gd name="connsiteX3" fmla="*/ 0 w 4846320"/>
              <a:gd name="connsiteY3" fmla="*/ 1451610 h 1543835"/>
              <a:gd name="connsiteX0" fmla="*/ 4846320 w 4846320"/>
              <a:gd name="connsiteY0" fmla="*/ 0 h 1543835"/>
              <a:gd name="connsiteX1" fmla="*/ 2846070 w 4846320"/>
              <a:gd name="connsiteY1" fmla="*/ 1474470 h 1543835"/>
              <a:gd name="connsiteX2" fmla="*/ 1051560 w 4846320"/>
              <a:gd name="connsiteY2" fmla="*/ 1318260 h 1543835"/>
              <a:gd name="connsiteX3" fmla="*/ 0 w 4846320"/>
              <a:gd name="connsiteY3" fmla="*/ 1451610 h 154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46320" h="1543835">
                <a:moveTo>
                  <a:pt x="4846320" y="0"/>
                </a:moveTo>
                <a:cubicBezTo>
                  <a:pt x="4250055" y="616267"/>
                  <a:pt x="3478530" y="1254760"/>
                  <a:pt x="2846070" y="1474470"/>
                </a:cubicBezTo>
                <a:cubicBezTo>
                  <a:pt x="2213610" y="1694180"/>
                  <a:pt x="1525905" y="1322070"/>
                  <a:pt x="1051560" y="1318260"/>
                </a:cubicBezTo>
                <a:cubicBezTo>
                  <a:pt x="546735" y="1253490"/>
                  <a:pt x="262890" y="1307465"/>
                  <a:pt x="0" y="1451610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335935" y="2159344"/>
            <a:ext cx="3203580" cy="661153"/>
          </a:xfrm>
          <a:custGeom>
            <a:avLst/>
            <a:gdLst>
              <a:gd name="connsiteX0" fmla="*/ 3006090 w 3006090"/>
              <a:gd name="connsiteY0" fmla="*/ 0 h 765810"/>
              <a:gd name="connsiteX1" fmla="*/ 1920240 w 3006090"/>
              <a:gd name="connsiteY1" fmla="*/ 560070 h 765810"/>
              <a:gd name="connsiteX2" fmla="*/ 0 w 3006090"/>
              <a:gd name="connsiteY2" fmla="*/ 765810 h 765810"/>
              <a:gd name="connsiteX0" fmla="*/ 3107690 w 3107690"/>
              <a:gd name="connsiteY0" fmla="*/ 0 h 575356"/>
              <a:gd name="connsiteX1" fmla="*/ 2021840 w 3107690"/>
              <a:gd name="connsiteY1" fmla="*/ 560070 h 575356"/>
              <a:gd name="connsiteX2" fmla="*/ 0 w 3107690"/>
              <a:gd name="connsiteY2" fmla="*/ 448310 h 575356"/>
              <a:gd name="connsiteX0" fmla="*/ 3107690 w 3107690"/>
              <a:gd name="connsiteY0" fmla="*/ 0 h 615138"/>
              <a:gd name="connsiteX1" fmla="*/ 2021840 w 3107690"/>
              <a:gd name="connsiteY1" fmla="*/ 560070 h 615138"/>
              <a:gd name="connsiteX2" fmla="*/ 0 w 3107690"/>
              <a:gd name="connsiteY2" fmla="*/ 448310 h 615138"/>
              <a:gd name="connsiteX0" fmla="*/ 3107690 w 3107690"/>
              <a:gd name="connsiteY0" fmla="*/ 0 h 700860"/>
              <a:gd name="connsiteX1" fmla="*/ 1247140 w 3107690"/>
              <a:gd name="connsiteY1" fmla="*/ 674370 h 700860"/>
              <a:gd name="connsiteX2" fmla="*/ 0 w 3107690"/>
              <a:gd name="connsiteY2" fmla="*/ 448310 h 700860"/>
              <a:gd name="connsiteX0" fmla="*/ 3107690 w 3107690"/>
              <a:gd name="connsiteY0" fmla="*/ 0 h 640443"/>
              <a:gd name="connsiteX1" fmla="*/ 1412240 w 3107690"/>
              <a:gd name="connsiteY1" fmla="*/ 598170 h 640443"/>
              <a:gd name="connsiteX2" fmla="*/ 0 w 3107690"/>
              <a:gd name="connsiteY2" fmla="*/ 448310 h 640443"/>
              <a:gd name="connsiteX0" fmla="*/ 3107690 w 3107690"/>
              <a:gd name="connsiteY0" fmla="*/ 0 h 623573"/>
              <a:gd name="connsiteX1" fmla="*/ 1412240 w 3107690"/>
              <a:gd name="connsiteY1" fmla="*/ 598170 h 623573"/>
              <a:gd name="connsiteX2" fmla="*/ 0 w 3107690"/>
              <a:gd name="connsiteY2" fmla="*/ 448310 h 623573"/>
              <a:gd name="connsiteX0" fmla="*/ 3107690 w 3107690"/>
              <a:gd name="connsiteY0" fmla="*/ 0 h 615410"/>
              <a:gd name="connsiteX1" fmla="*/ 1412240 w 3107690"/>
              <a:gd name="connsiteY1" fmla="*/ 598170 h 615410"/>
              <a:gd name="connsiteX2" fmla="*/ 0 w 3107690"/>
              <a:gd name="connsiteY2" fmla="*/ 448310 h 615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7690" h="615410">
                <a:moveTo>
                  <a:pt x="3107690" y="0"/>
                </a:moveTo>
                <a:cubicBezTo>
                  <a:pt x="2815272" y="216217"/>
                  <a:pt x="1980988" y="561552"/>
                  <a:pt x="1412240" y="598170"/>
                </a:cubicBezTo>
                <a:cubicBezTo>
                  <a:pt x="843492" y="634788"/>
                  <a:pt x="671512" y="625157"/>
                  <a:pt x="0" y="448310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2057400" y="1457956"/>
            <a:ext cx="6252210" cy="953773"/>
          </a:xfrm>
          <a:custGeom>
            <a:avLst/>
            <a:gdLst>
              <a:gd name="connsiteX0" fmla="*/ 6252210 w 6252210"/>
              <a:gd name="connsiteY0" fmla="*/ 0 h 514350"/>
              <a:gd name="connsiteX1" fmla="*/ 4343400 w 6252210"/>
              <a:gd name="connsiteY1" fmla="*/ 502920 h 514350"/>
              <a:gd name="connsiteX2" fmla="*/ 1600200 w 6252210"/>
              <a:gd name="connsiteY2" fmla="*/ 68580 h 514350"/>
              <a:gd name="connsiteX3" fmla="*/ 0 w 6252210"/>
              <a:gd name="connsiteY3" fmla="*/ 514350 h 514350"/>
              <a:gd name="connsiteX0" fmla="*/ 6252210 w 6252210"/>
              <a:gd name="connsiteY0" fmla="*/ 439423 h 953773"/>
              <a:gd name="connsiteX1" fmla="*/ 4343400 w 6252210"/>
              <a:gd name="connsiteY1" fmla="*/ 942343 h 953773"/>
              <a:gd name="connsiteX2" fmla="*/ 1562100 w 6252210"/>
              <a:gd name="connsiteY2" fmla="*/ 3 h 953773"/>
              <a:gd name="connsiteX3" fmla="*/ 0 w 6252210"/>
              <a:gd name="connsiteY3" fmla="*/ 953773 h 953773"/>
              <a:gd name="connsiteX0" fmla="*/ 6252210 w 6252210"/>
              <a:gd name="connsiteY0" fmla="*/ 439423 h 953773"/>
              <a:gd name="connsiteX1" fmla="*/ 4343400 w 6252210"/>
              <a:gd name="connsiteY1" fmla="*/ 942343 h 953773"/>
              <a:gd name="connsiteX2" fmla="*/ 1562100 w 6252210"/>
              <a:gd name="connsiteY2" fmla="*/ 3 h 953773"/>
              <a:gd name="connsiteX3" fmla="*/ 0 w 6252210"/>
              <a:gd name="connsiteY3" fmla="*/ 953773 h 95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52210" h="953773">
                <a:moveTo>
                  <a:pt x="6252210" y="439423"/>
                </a:moveTo>
                <a:cubicBezTo>
                  <a:pt x="5685472" y="685168"/>
                  <a:pt x="5125085" y="1015580"/>
                  <a:pt x="4343400" y="942343"/>
                </a:cubicBezTo>
                <a:cubicBezTo>
                  <a:pt x="3561715" y="869106"/>
                  <a:pt x="2286000" y="-1902"/>
                  <a:pt x="1562100" y="3"/>
                </a:cubicBezTo>
                <a:cubicBezTo>
                  <a:pt x="838200" y="1908"/>
                  <a:pt x="285750" y="554040"/>
                  <a:pt x="0" y="953773"/>
                </a:cubicBezTo>
              </a:path>
            </a:pathLst>
          </a:custGeom>
          <a:noFill/>
          <a:ln w="5715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4343400" y="2067904"/>
            <a:ext cx="1220592" cy="1220592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8226821" y="3325146"/>
            <a:ext cx="1162987" cy="1162987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0847881" y="3618721"/>
            <a:ext cx="1453803" cy="1453803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5192311" y="4112405"/>
            <a:ext cx="1239510" cy="1239510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5" name="椭圆 84"/>
          <p:cNvSpPr/>
          <p:nvPr/>
        </p:nvSpPr>
        <p:spPr>
          <a:xfrm>
            <a:off x="9325788" y="4644102"/>
            <a:ext cx="1175038" cy="1175038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2681922" y="3607844"/>
            <a:ext cx="1246981" cy="1246981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1266061" y="1861158"/>
            <a:ext cx="1399510" cy="1399510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/>
          <p:nvPr/>
        </p:nvSpPr>
        <p:spPr>
          <a:xfrm>
            <a:off x="6501289" y="769105"/>
            <a:ext cx="1335295" cy="1335295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>
            <a:off x="7446046" y="4776788"/>
            <a:ext cx="1258979" cy="1258979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椭圆 32"/>
          <p:cNvSpPr/>
          <p:nvPr/>
        </p:nvSpPr>
        <p:spPr>
          <a:xfrm>
            <a:off x="7927498" y="-1886883"/>
            <a:ext cx="5397500" cy="5397500"/>
          </a:xfrm>
          <a:prstGeom prst="ellipse">
            <a:avLst/>
          </a:prstGeom>
          <a:solidFill>
            <a:srgbClr val="00ABB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544677" y="1157212"/>
            <a:ext cx="126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Something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323555" y="2407888"/>
            <a:ext cx="126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Something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314387" y="2292948"/>
            <a:ext cx="126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Something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675271" y="3949721"/>
            <a:ext cx="126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Something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189319" y="4466004"/>
            <a:ext cx="126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Something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8186072" y="3626555"/>
            <a:ext cx="126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Something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7431729" y="5123099"/>
            <a:ext cx="126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Something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9294380" y="4980989"/>
            <a:ext cx="126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Something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0944430" y="4110284"/>
            <a:ext cx="126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Something</a:t>
            </a:r>
          </a:p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10119517" y="298435"/>
            <a:ext cx="1791992" cy="833713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/>
        </p:nvSpPr>
        <p:spPr>
          <a:xfrm>
            <a:off x="8123928" y="206722"/>
            <a:ext cx="38689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9838286" y="1350585"/>
            <a:ext cx="230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cxnSp>
        <p:nvCxnSpPr>
          <p:cNvPr id="66" name="直接连接符 65"/>
          <p:cNvCxnSpPr/>
          <p:nvPr/>
        </p:nvCxnSpPr>
        <p:spPr>
          <a:xfrm>
            <a:off x="9184094" y="1275144"/>
            <a:ext cx="27257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1363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7" b="8125"/>
          <a:stretch/>
        </p:blipFill>
        <p:spPr>
          <a:xfrm>
            <a:off x="0" y="-12700"/>
            <a:ext cx="12192000" cy="68707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-12700"/>
            <a:ext cx="12192000" cy="6870700"/>
          </a:xfrm>
          <a:prstGeom prst="rect">
            <a:avLst/>
          </a:prstGeom>
          <a:solidFill>
            <a:schemeClr val="tx1"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053327" y="2228383"/>
            <a:ext cx="85311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</a:t>
            </a:r>
            <a:endParaRPr lang="zh-CN" altLang="en-US" sz="66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011903" y="1272787"/>
            <a:ext cx="49359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Bigger title</a:t>
            </a:r>
            <a:endParaRPr lang="zh-CN" altLang="en-US" sz="66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44635" y="3025697"/>
            <a:ext cx="207050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zh-CN" altLang="en-US" sz="66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Rectangle 96"/>
          <p:cNvSpPr/>
          <p:nvPr/>
        </p:nvSpPr>
        <p:spPr>
          <a:xfrm>
            <a:off x="2622952" y="4339679"/>
            <a:ext cx="771386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In ac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massa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dui.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Duis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quis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massa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justo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Phasellus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rhoncus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nisl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leo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accumsan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lorem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aliquam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a. Lorem </a:t>
            </a:r>
            <a:r>
              <a:rPr lang="en-US" sz="1600" dirty="0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ipsum</a:t>
            </a:r>
            <a:endParaRPr lang="en-US" sz="1600" dirty="0">
              <a:solidFill>
                <a:schemeClr val="bg1"/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533900" y="1066800"/>
            <a:ext cx="3632200" cy="0"/>
          </a:xfrm>
          <a:prstGeom prst="line">
            <a:avLst/>
          </a:prstGeom>
          <a:ln>
            <a:solidFill>
              <a:srgbClr val="00AB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533900" y="6197600"/>
            <a:ext cx="3632200" cy="0"/>
          </a:xfrm>
          <a:prstGeom prst="line">
            <a:avLst/>
          </a:prstGeom>
          <a:ln>
            <a:solidFill>
              <a:srgbClr val="00AB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8711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63995" y="-113638"/>
            <a:ext cx="12543177" cy="7152613"/>
          </a:xfrm>
          <a:custGeom>
            <a:avLst/>
            <a:gdLst>
              <a:gd name="connsiteX0" fmla="*/ 0 w 12192000"/>
              <a:gd name="connsiteY0" fmla="*/ 0 h 3413124"/>
              <a:gd name="connsiteX1" fmla="*/ 12192000 w 12192000"/>
              <a:gd name="connsiteY1" fmla="*/ 0 h 3413124"/>
              <a:gd name="connsiteX2" fmla="*/ 12192000 w 12192000"/>
              <a:gd name="connsiteY2" fmla="*/ 3413124 h 3413124"/>
              <a:gd name="connsiteX3" fmla="*/ 0 w 12192000"/>
              <a:gd name="connsiteY3" fmla="*/ 3413124 h 3413124"/>
              <a:gd name="connsiteX4" fmla="*/ 0 w 12192000"/>
              <a:gd name="connsiteY4" fmla="*/ 0 h 3413124"/>
              <a:gd name="connsiteX0" fmla="*/ 0 w 12192000"/>
              <a:gd name="connsiteY0" fmla="*/ 3175 h 3416299"/>
              <a:gd name="connsiteX1" fmla="*/ 2755900 w 12192000"/>
              <a:gd name="connsiteY1" fmla="*/ 0 h 3416299"/>
              <a:gd name="connsiteX2" fmla="*/ 12192000 w 12192000"/>
              <a:gd name="connsiteY2" fmla="*/ 3175 h 3416299"/>
              <a:gd name="connsiteX3" fmla="*/ 12192000 w 12192000"/>
              <a:gd name="connsiteY3" fmla="*/ 3416299 h 3416299"/>
              <a:gd name="connsiteX4" fmla="*/ 0 w 12192000"/>
              <a:gd name="connsiteY4" fmla="*/ 3416299 h 3416299"/>
              <a:gd name="connsiteX5" fmla="*/ 0 w 12192000"/>
              <a:gd name="connsiteY5" fmla="*/ 3175 h 3416299"/>
              <a:gd name="connsiteX0" fmla="*/ 0 w 12192000"/>
              <a:gd name="connsiteY0" fmla="*/ 15874 h 3428998"/>
              <a:gd name="connsiteX1" fmla="*/ 2755900 w 12192000"/>
              <a:gd name="connsiteY1" fmla="*/ 12699 h 3428998"/>
              <a:gd name="connsiteX2" fmla="*/ 6134100 w 12192000"/>
              <a:gd name="connsiteY2" fmla="*/ 0 h 3428998"/>
              <a:gd name="connsiteX3" fmla="*/ 12192000 w 12192000"/>
              <a:gd name="connsiteY3" fmla="*/ 15874 h 3428998"/>
              <a:gd name="connsiteX4" fmla="*/ 12192000 w 12192000"/>
              <a:gd name="connsiteY4" fmla="*/ 3428998 h 3428998"/>
              <a:gd name="connsiteX5" fmla="*/ 0 w 12192000"/>
              <a:gd name="connsiteY5" fmla="*/ 3428998 h 3428998"/>
              <a:gd name="connsiteX6" fmla="*/ 0 w 12192000"/>
              <a:gd name="connsiteY6" fmla="*/ 15874 h 3428998"/>
              <a:gd name="connsiteX0" fmla="*/ 0 w 12192000"/>
              <a:gd name="connsiteY0" fmla="*/ 28574 h 3441698"/>
              <a:gd name="connsiteX1" fmla="*/ 2755900 w 12192000"/>
              <a:gd name="connsiteY1" fmla="*/ 25399 h 3441698"/>
              <a:gd name="connsiteX2" fmla="*/ 6134100 w 12192000"/>
              <a:gd name="connsiteY2" fmla="*/ 12700 h 3441698"/>
              <a:gd name="connsiteX3" fmla="*/ 8623300 w 12192000"/>
              <a:gd name="connsiteY3" fmla="*/ 0 h 3441698"/>
              <a:gd name="connsiteX4" fmla="*/ 12192000 w 12192000"/>
              <a:gd name="connsiteY4" fmla="*/ 28574 h 3441698"/>
              <a:gd name="connsiteX5" fmla="*/ 12192000 w 12192000"/>
              <a:gd name="connsiteY5" fmla="*/ 3441698 h 3441698"/>
              <a:gd name="connsiteX6" fmla="*/ 0 w 12192000"/>
              <a:gd name="connsiteY6" fmla="*/ 3441698 h 3441698"/>
              <a:gd name="connsiteX7" fmla="*/ 0 w 12192000"/>
              <a:gd name="connsiteY7" fmla="*/ 28574 h 3441698"/>
              <a:gd name="connsiteX0" fmla="*/ 0 w 12192000"/>
              <a:gd name="connsiteY0" fmla="*/ 676274 h 4089398"/>
              <a:gd name="connsiteX1" fmla="*/ 2755900 w 12192000"/>
              <a:gd name="connsiteY1" fmla="*/ 673099 h 4089398"/>
              <a:gd name="connsiteX2" fmla="*/ 6921500 w 12192000"/>
              <a:gd name="connsiteY2" fmla="*/ 0 h 4089398"/>
              <a:gd name="connsiteX3" fmla="*/ 8623300 w 12192000"/>
              <a:gd name="connsiteY3" fmla="*/ 647700 h 4089398"/>
              <a:gd name="connsiteX4" fmla="*/ 12192000 w 12192000"/>
              <a:gd name="connsiteY4" fmla="*/ 676274 h 4089398"/>
              <a:gd name="connsiteX5" fmla="*/ 12192000 w 12192000"/>
              <a:gd name="connsiteY5" fmla="*/ 4089398 h 4089398"/>
              <a:gd name="connsiteX6" fmla="*/ 0 w 12192000"/>
              <a:gd name="connsiteY6" fmla="*/ 4089398 h 4089398"/>
              <a:gd name="connsiteX7" fmla="*/ 0 w 12192000"/>
              <a:gd name="connsiteY7" fmla="*/ 676274 h 4089398"/>
              <a:gd name="connsiteX0" fmla="*/ 0 w 12192000"/>
              <a:gd name="connsiteY0" fmla="*/ 1908174 h 5321298"/>
              <a:gd name="connsiteX1" fmla="*/ 2755900 w 12192000"/>
              <a:gd name="connsiteY1" fmla="*/ 1904999 h 5321298"/>
              <a:gd name="connsiteX2" fmla="*/ 6921500 w 12192000"/>
              <a:gd name="connsiteY2" fmla="*/ 1231900 h 5321298"/>
              <a:gd name="connsiteX3" fmla="*/ 8305800 w 12192000"/>
              <a:gd name="connsiteY3" fmla="*/ 0 h 5321298"/>
              <a:gd name="connsiteX4" fmla="*/ 12192000 w 12192000"/>
              <a:gd name="connsiteY4" fmla="*/ 1908174 h 5321298"/>
              <a:gd name="connsiteX5" fmla="*/ 12192000 w 12192000"/>
              <a:gd name="connsiteY5" fmla="*/ 5321298 h 5321298"/>
              <a:gd name="connsiteX6" fmla="*/ 0 w 12192000"/>
              <a:gd name="connsiteY6" fmla="*/ 5321298 h 5321298"/>
              <a:gd name="connsiteX7" fmla="*/ 0 w 12192000"/>
              <a:gd name="connsiteY7" fmla="*/ 1908174 h 5321298"/>
              <a:gd name="connsiteX0" fmla="*/ 0 w 12192000"/>
              <a:gd name="connsiteY0" fmla="*/ 1908174 h 5321298"/>
              <a:gd name="connsiteX1" fmla="*/ 2755900 w 12192000"/>
              <a:gd name="connsiteY1" fmla="*/ 1904999 h 5321298"/>
              <a:gd name="connsiteX2" fmla="*/ 6921500 w 12192000"/>
              <a:gd name="connsiteY2" fmla="*/ 1231900 h 5321298"/>
              <a:gd name="connsiteX3" fmla="*/ 8305800 w 12192000"/>
              <a:gd name="connsiteY3" fmla="*/ 0 h 5321298"/>
              <a:gd name="connsiteX4" fmla="*/ 9931400 w 12192000"/>
              <a:gd name="connsiteY4" fmla="*/ 787400 h 5321298"/>
              <a:gd name="connsiteX5" fmla="*/ 12192000 w 12192000"/>
              <a:gd name="connsiteY5" fmla="*/ 1908174 h 5321298"/>
              <a:gd name="connsiteX6" fmla="*/ 12192000 w 12192000"/>
              <a:gd name="connsiteY6" fmla="*/ 5321298 h 5321298"/>
              <a:gd name="connsiteX7" fmla="*/ 0 w 12192000"/>
              <a:gd name="connsiteY7" fmla="*/ 5321298 h 5321298"/>
              <a:gd name="connsiteX8" fmla="*/ 0 w 12192000"/>
              <a:gd name="connsiteY8" fmla="*/ 1908174 h 5321298"/>
              <a:gd name="connsiteX0" fmla="*/ 0 w 12192000"/>
              <a:gd name="connsiteY0" fmla="*/ 3495674 h 6908798"/>
              <a:gd name="connsiteX1" fmla="*/ 2755900 w 12192000"/>
              <a:gd name="connsiteY1" fmla="*/ 3492499 h 6908798"/>
              <a:gd name="connsiteX2" fmla="*/ 6921500 w 12192000"/>
              <a:gd name="connsiteY2" fmla="*/ 2819400 h 6908798"/>
              <a:gd name="connsiteX3" fmla="*/ 8305800 w 12192000"/>
              <a:gd name="connsiteY3" fmla="*/ 1587500 h 6908798"/>
              <a:gd name="connsiteX4" fmla="*/ 9067800 w 12192000"/>
              <a:gd name="connsiteY4" fmla="*/ 0 h 6908798"/>
              <a:gd name="connsiteX5" fmla="*/ 12192000 w 12192000"/>
              <a:gd name="connsiteY5" fmla="*/ 3495674 h 6908798"/>
              <a:gd name="connsiteX6" fmla="*/ 12192000 w 12192000"/>
              <a:gd name="connsiteY6" fmla="*/ 6908798 h 6908798"/>
              <a:gd name="connsiteX7" fmla="*/ 0 w 12192000"/>
              <a:gd name="connsiteY7" fmla="*/ 6908798 h 6908798"/>
              <a:gd name="connsiteX8" fmla="*/ 0 w 12192000"/>
              <a:gd name="connsiteY8" fmla="*/ 3495674 h 6908798"/>
              <a:gd name="connsiteX0" fmla="*/ 0 w 12192000"/>
              <a:gd name="connsiteY0" fmla="*/ 3495674 h 6908798"/>
              <a:gd name="connsiteX1" fmla="*/ 2755900 w 12192000"/>
              <a:gd name="connsiteY1" fmla="*/ 3492499 h 6908798"/>
              <a:gd name="connsiteX2" fmla="*/ 6921500 w 12192000"/>
              <a:gd name="connsiteY2" fmla="*/ 2819400 h 6908798"/>
              <a:gd name="connsiteX3" fmla="*/ 8305800 w 12192000"/>
              <a:gd name="connsiteY3" fmla="*/ 1587500 h 6908798"/>
              <a:gd name="connsiteX4" fmla="*/ 9067800 w 12192000"/>
              <a:gd name="connsiteY4" fmla="*/ 0 h 6908798"/>
              <a:gd name="connsiteX5" fmla="*/ 10553700 w 12192000"/>
              <a:gd name="connsiteY5" fmla="*/ 1638300 h 6908798"/>
              <a:gd name="connsiteX6" fmla="*/ 12192000 w 12192000"/>
              <a:gd name="connsiteY6" fmla="*/ 3495674 h 6908798"/>
              <a:gd name="connsiteX7" fmla="*/ 12192000 w 12192000"/>
              <a:gd name="connsiteY7" fmla="*/ 6908798 h 6908798"/>
              <a:gd name="connsiteX8" fmla="*/ 0 w 12192000"/>
              <a:gd name="connsiteY8" fmla="*/ 6908798 h 6908798"/>
              <a:gd name="connsiteX9" fmla="*/ 0 w 12192000"/>
              <a:gd name="connsiteY9" fmla="*/ 3495674 h 6908798"/>
              <a:gd name="connsiteX0" fmla="*/ 0 w 12204700"/>
              <a:gd name="connsiteY0" fmla="*/ 3508374 h 6921498"/>
              <a:gd name="connsiteX1" fmla="*/ 2755900 w 12204700"/>
              <a:gd name="connsiteY1" fmla="*/ 3505199 h 6921498"/>
              <a:gd name="connsiteX2" fmla="*/ 6921500 w 12204700"/>
              <a:gd name="connsiteY2" fmla="*/ 2832100 h 6921498"/>
              <a:gd name="connsiteX3" fmla="*/ 8305800 w 12204700"/>
              <a:gd name="connsiteY3" fmla="*/ 1600200 h 6921498"/>
              <a:gd name="connsiteX4" fmla="*/ 9067800 w 12204700"/>
              <a:gd name="connsiteY4" fmla="*/ 12700 h 6921498"/>
              <a:gd name="connsiteX5" fmla="*/ 12204700 w 12204700"/>
              <a:gd name="connsiteY5" fmla="*/ 0 h 6921498"/>
              <a:gd name="connsiteX6" fmla="*/ 12192000 w 12204700"/>
              <a:gd name="connsiteY6" fmla="*/ 3508374 h 6921498"/>
              <a:gd name="connsiteX7" fmla="*/ 12192000 w 12204700"/>
              <a:gd name="connsiteY7" fmla="*/ 6921498 h 6921498"/>
              <a:gd name="connsiteX8" fmla="*/ 0 w 12204700"/>
              <a:gd name="connsiteY8" fmla="*/ 6921498 h 6921498"/>
              <a:gd name="connsiteX9" fmla="*/ 0 w 12204700"/>
              <a:gd name="connsiteY9" fmla="*/ 3508374 h 6921498"/>
              <a:gd name="connsiteX0" fmla="*/ 0 w 12204700"/>
              <a:gd name="connsiteY0" fmla="*/ 3508374 h 6921498"/>
              <a:gd name="connsiteX1" fmla="*/ 2755900 w 12204700"/>
              <a:gd name="connsiteY1" fmla="*/ 3505199 h 6921498"/>
              <a:gd name="connsiteX2" fmla="*/ 6921500 w 12204700"/>
              <a:gd name="connsiteY2" fmla="*/ 2832100 h 6921498"/>
              <a:gd name="connsiteX3" fmla="*/ 8305800 w 12204700"/>
              <a:gd name="connsiteY3" fmla="*/ 1600200 h 6921498"/>
              <a:gd name="connsiteX4" fmla="*/ 8648700 w 12204700"/>
              <a:gd name="connsiteY4" fmla="*/ 60325 h 6921498"/>
              <a:gd name="connsiteX5" fmla="*/ 12204700 w 12204700"/>
              <a:gd name="connsiteY5" fmla="*/ 0 h 6921498"/>
              <a:gd name="connsiteX6" fmla="*/ 12192000 w 12204700"/>
              <a:gd name="connsiteY6" fmla="*/ 3508374 h 6921498"/>
              <a:gd name="connsiteX7" fmla="*/ 12192000 w 12204700"/>
              <a:gd name="connsiteY7" fmla="*/ 6921498 h 6921498"/>
              <a:gd name="connsiteX8" fmla="*/ 0 w 12204700"/>
              <a:gd name="connsiteY8" fmla="*/ 6921498 h 6921498"/>
              <a:gd name="connsiteX9" fmla="*/ 0 w 12204700"/>
              <a:gd name="connsiteY9" fmla="*/ 3508374 h 6921498"/>
              <a:gd name="connsiteX0" fmla="*/ 0 w 12204700"/>
              <a:gd name="connsiteY0" fmla="*/ 3448049 h 6861173"/>
              <a:gd name="connsiteX1" fmla="*/ 2755900 w 12204700"/>
              <a:gd name="connsiteY1" fmla="*/ 3444874 h 6861173"/>
              <a:gd name="connsiteX2" fmla="*/ 6921500 w 12204700"/>
              <a:gd name="connsiteY2" fmla="*/ 2771775 h 6861173"/>
              <a:gd name="connsiteX3" fmla="*/ 8305800 w 12204700"/>
              <a:gd name="connsiteY3" fmla="*/ 1539875 h 6861173"/>
              <a:gd name="connsiteX4" fmla="*/ 8648700 w 12204700"/>
              <a:gd name="connsiteY4" fmla="*/ 0 h 6861173"/>
              <a:gd name="connsiteX5" fmla="*/ 12204700 w 12204700"/>
              <a:gd name="connsiteY5" fmla="*/ 8255 h 6861173"/>
              <a:gd name="connsiteX6" fmla="*/ 12192000 w 12204700"/>
              <a:gd name="connsiteY6" fmla="*/ 3448049 h 6861173"/>
              <a:gd name="connsiteX7" fmla="*/ 12192000 w 12204700"/>
              <a:gd name="connsiteY7" fmla="*/ 6861173 h 6861173"/>
              <a:gd name="connsiteX8" fmla="*/ 0 w 12204700"/>
              <a:gd name="connsiteY8" fmla="*/ 6861173 h 6861173"/>
              <a:gd name="connsiteX9" fmla="*/ 0 w 12204700"/>
              <a:gd name="connsiteY9" fmla="*/ 3448049 h 6861173"/>
              <a:gd name="connsiteX0" fmla="*/ 0 w 12204700"/>
              <a:gd name="connsiteY0" fmla="*/ 3440429 h 6853553"/>
              <a:gd name="connsiteX1" fmla="*/ 2755900 w 12204700"/>
              <a:gd name="connsiteY1" fmla="*/ 3437254 h 6853553"/>
              <a:gd name="connsiteX2" fmla="*/ 6921500 w 12204700"/>
              <a:gd name="connsiteY2" fmla="*/ 2764155 h 6853553"/>
              <a:gd name="connsiteX3" fmla="*/ 8305800 w 12204700"/>
              <a:gd name="connsiteY3" fmla="*/ 1532255 h 6853553"/>
              <a:gd name="connsiteX4" fmla="*/ 8641080 w 12204700"/>
              <a:gd name="connsiteY4" fmla="*/ 0 h 6853553"/>
              <a:gd name="connsiteX5" fmla="*/ 12204700 w 12204700"/>
              <a:gd name="connsiteY5" fmla="*/ 635 h 6853553"/>
              <a:gd name="connsiteX6" fmla="*/ 12192000 w 12204700"/>
              <a:gd name="connsiteY6" fmla="*/ 3440429 h 6853553"/>
              <a:gd name="connsiteX7" fmla="*/ 12192000 w 12204700"/>
              <a:gd name="connsiteY7" fmla="*/ 6853553 h 6853553"/>
              <a:gd name="connsiteX8" fmla="*/ 0 w 12204700"/>
              <a:gd name="connsiteY8" fmla="*/ 6853553 h 6853553"/>
              <a:gd name="connsiteX9" fmla="*/ 0 w 12204700"/>
              <a:gd name="connsiteY9" fmla="*/ 3440429 h 6853553"/>
              <a:gd name="connsiteX0" fmla="*/ 0 w 12204700"/>
              <a:gd name="connsiteY0" fmla="*/ 3448049 h 6861173"/>
              <a:gd name="connsiteX1" fmla="*/ 2755900 w 12204700"/>
              <a:gd name="connsiteY1" fmla="*/ 3444874 h 6861173"/>
              <a:gd name="connsiteX2" fmla="*/ 6921500 w 12204700"/>
              <a:gd name="connsiteY2" fmla="*/ 2771775 h 6861173"/>
              <a:gd name="connsiteX3" fmla="*/ 8305800 w 12204700"/>
              <a:gd name="connsiteY3" fmla="*/ 1539875 h 6861173"/>
              <a:gd name="connsiteX4" fmla="*/ 8648700 w 12204700"/>
              <a:gd name="connsiteY4" fmla="*/ 0 h 6861173"/>
              <a:gd name="connsiteX5" fmla="*/ 12204700 w 12204700"/>
              <a:gd name="connsiteY5" fmla="*/ 8255 h 6861173"/>
              <a:gd name="connsiteX6" fmla="*/ 12192000 w 12204700"/>
              <a:gd name="connsiteY6" fmla="*/ 3448049 h 6861173"/>
              <a:gd name="connsiteX7" fmla="*/ 12192000 w 12204700"/>
              <a:gd name="connsiteY7" fmla="*/ 6861173 h 6861173"/>
              <a:gd name="connsiteX8" fmla="*/ 0 w 12204700"/>
              <a:gd name="connsiteY8" fmla="*/ 6861173 h 6861173"/>
              <a:gd name="connsiteX9" fmla="*/ 0 w 12204700"/>
              <a:gd name="connsiteY9" fmla="*/ 3448049 h 6861173"/>
              <a:gd name="connsiteX0" fmla="*/ 0 w 12204700"/>
              <a:gd name="connsiteY0" fmla="*/ 3455034 h 6868158"/>
              <a:gd name="connsiteX1" fmla="*/ 2755900 w 12204700"/>
              <a:gd name="connsiteY1" fmla="*/ 3451859 h 6868158"/>
              <a:gd name="connsiteX2" fmla="*/ 6921500 w 12204700"/>
              <a:gd name="connsiteY2" fmla="*/ 2778760 h 6868158"/>
              <a:gd name="connsiteX3" fmla="*/ 8305800 w 12204700"/>
              <a:gd name="connsiteY3" fmla="*/ 1546860 h 6868158"/>
              <a:gd name="connsiteX4" fmla="*/ 8648700 w 12204700"/>
              <a:gd name="connsiteY4" fmla="*/ 6985 h 6868158"/>
              <a:gd name="connsiteX5" fmla="*/ 12204700 w 12204700"/>
              <a:gd name="connsiteY5" fmla="*/ 0 h 6868158"/>
              <a:gd name="connsiteX6" fmla="*/ 12192000 w 12204700"/>
              <a:gd name="connsiteY6" fmla="*/ 3455034 h 6868158"/>
              <a:gd name="connsiteX7" fmla="*/ 12192000 w 12204700"/>
              <a:gd name="connsiteY7" fmla="*/ 6868158 h 6868158"/>
              <a:gd name="connsiteX8" fmla="*/ 0 w 12204700"/>
              <a:gd name="connsiteY8" fmla="*/ 6868158 h 6868158"/>
              <a:gd name="connsiteX9" fmla="*/ 0 w 12204700"/>
              <a:gd name="connsiteY9" fmla="*/ 3455034 h 6868158"/>
              <a:gd name="connsiteX0" fmla="*/ 0 w 12192987"/>
              <a:gd name="connsiteY0" fmla="*/ 3448049 h 6861173"/>
              <a:gd name="connsiteX1" fmla="*/ 2755900 w 12192987"/>
              <a:gd name="connsiteY1" fmla="*/ 3444874 h 6861173"/>
              <a:gd name="connsiteX2" fmla="*/ 6921500 w 12192987"/>
              <a:gd name="connsiteY2" fmla="*/ 2771775 h 6861173"/>
              <a:gd name="connsiteX3" fmla="*/ 8305800 w 12192987"/>
              <a:gd name="connsiteY3" fmla="*/ 1539875 h 6861173"/>
              <a:gd name="connsiteX4" fmla="*/ 8648700 w 12192987"/>
              <a:gd name="connsiteY4" fmla="*/ 0 h 6861173"/>
              <a:gd name="connsiteX5" fmla="*/ 12189460 w 12192987"/>
              <a:gd name="connsiteY5" fmla="*/ 635 h 6861173"/>
              <a:gd name="connsiteX6" fmla="*/ 12192000 w 12192987"/>
              <a:gd name="connsiteY6" fmla="*/ 3448049 h 6861173"/>
              <a:gd name="connsiteX7" fmla="*/ 12192000 w 12192987"/>
              <a:gd name="connsiteY7" fmla="*/ 6861173 h 6861173"/>
              <a:gd name="connsiteX8" fmla="*/ 0 w 12192987"/>
              <a:gd name="connsiteY8" fmla="*/ 6861173 h 6861173"/>
              <a:gd name="connsiteX9" fmla="*/ 0 w 12192987"/>
              <a:gd name="connsiteY9" fmla="*/ 3448049 h 6861173"/>
              <a:gd name="connsiteX0" fmla="*/ 0 w 12192987"/>
              <a:gd name="connsiteY0" fmla="*/ 3448049 h 6861173"/>
              <a:gd name="connsiteX1" fmla="*/ 2755900 w 12192987"/>
              <a:gd name="connsiteY1" fmla="*/ 3444874 h 6861173"/>
              <a:gd name="connsiteX2" fmla="*/ 6921500 w 12192987"/>
              <a:gd name="connsiteY2" fmla="*/ 2771775 h 6861173"/>
              <a:gd name="connsiteX3" fmla="*/ 8305800 w 12192987"/>
              <a:gd name="connsiteY3" fmla="*/ 1539875 h 6861173"/>
              <a:gd name="connsiteX4" fmla="*/ 8420100 w 12192987"/>
              <a:gd name="connsiteY4" fmla="*/ 0 h 6861173"/>
              <a:gd name="connsiteX5" fmla="*/ 12189460 w 12192987"/>
              <a:gd name="connsiteY5" fmla="*/ 635 h 6861173"/>
              <a:gd name="connsiteX6" fmla="*/ 12192000 w 12192987"/>
              <a:gd name="connsiteY6" fmla="*/ 3448049 h 6861173"/>
              <a:gd name="connsiteX7" fmla="*/ 12192000 w 12192987"/>
              <a:gd name="connsiteY7" fmla="*/ 6861173 h 6861173"/>
              <a:gd name="connsiteX8" fmla="*/ 0 w 12192987"/>
              <a:gd name="connsiteY8" fmla="*/ 6861173 h 6861173"/>
              <a:gd name="connsiteX9" fmla="*/ 0 w 12192987"/>
              <a:gd name="connsiteY9" fmla="*/ 3448049 h 6861173"/>
              <a:gd name="connsiteX0" fmla="*/ 0 w 12220828"/>
              <a:gd name="connsiteY0" fmla="*/ 4315974 h 6861173"/>
              <a:gd name="connsiteX1" fmla="*/ 2783741 w 12220828"/>
              <a:gd name="connsiteY1" fmla="*/ 3444874 h 6861173"/>
              <a:gd name="connsiteX2" fmla="*/ 6949341 w 12220828"/>
              <a:gd name="connsiteY2" fmla="*/ 2771775 h 6861173"/>
              <a:gd name="connsiteX3" fmla="*/ 8333641 w 12220828"/>
              <a:gd name="connsiteY3" fmla="*/ 1539875 h 6861173"/>
              <a:gd name="connsiteX4" fmla="*/ 8447941 w 12220828"/>
              <a:gd name="connsiteY4" fmla="*/ 0 h 6861173"/>
              <a:gd name="connsiteX5" fmla="*/ 12217301 w 12220828"/>
              <a:gd name="connsiteY5" fmla="*/ 635 h 6861173"/>
              <a:gd name="connsiteX6" fmla="*/ 12219841 w 12220828"/>
              <a:gd name="connsiteY6" fmla="*/ 3448049 h 6861173"/>
              <a:gd name="connsiteX7" fmla="*/ 12219841 w 12220828"/>
              <a:gd name="connsiteY7" fmla="*/ 6861173 h 6861173"/>
              <a:gd name="connsiteX8" fmla="*/ 27841 w 12220828"/>
              <a:gd name="connsiteY8" fmla="*/ 6861173 h 6861173"/>
              <a:gd name="connsiteX9" fmla="*/ 0 w 12220828"/>
              <a:gd name="connsiteY9" fmla="*/ 4315974 h 6861173"/>
              <a:gd name="connsiteX0" fmla="*/ 0 w 12220828"/>
              <a:gd name="connsiteY0" fmla="*/ 4315974 h 6861173"/>
              <a:gd name="connsiteX1" fmla="*/ 2783741 w 12220828"/>
              <a:gd name="connsiteY1" fmla="*/ 3444874 h 6861173"/>
              <a:gd name="connsiteX2" fmla="*/ 4809168 w 12220828"/>
              <a:gd name="connsiteY2" fmla="*/ 3124529 h 6861173"/>
              <a:gd name="connsiteX3" fmla="*/ 6949341 w 12220828"/>
              <a:gd name="connsiteY3" fmla="*/ 2771775 h 6861173"/>
              <a:gd name="connsiteX4" fmla="*/ 8333641 w 12220828"/>
              <a:gd name="connsiteY4" fmla="*/ 1539875 h 6861173"/>
              <a:gd name="connsiteX5" fmla="*/ 8447941 w 12220828"/>
              <a:gd name="connsiteY5" fmla="*/ 0 h 6861173"/>
              <a:gd name="connsiteX6" fmla="*/ 12217301 w 12220828"/>
              <a:gd name="connsiteY6" fmla="*/ 635 h 6861173"/>
              <a:gd name="connsiteX7" fmla="*/ 12219841 w 12220828"/>
              <a:gd name="connsiteY7" fmla="*/ 3448049 h 6861173"/>
              <a:gd name="connsiteX8" fmla="*/ 12219841 w 12220828"/>
              <a:gd name="connsiteY8" fmla="*/ 6861173 h 6861173"/>
              <a:gd name="connsiteX9" fmla="*/ 27841 w 12220828"/>
              <a:gd name="connsiteY9" fmla="*/ 6861173 h 6861173"/>
              <a:gd name="connsiteX10" fmla="*/ 0 w 12220828"/>
              <a:gd name="connsiteY10" fmla="*/ 4315974 h 6861173"/>
              <a:gd name="connsiteX0" fmla="*/ 0 w 12220828"/>
              <a:gd name="connsiteY0" fmla="*/ 4315974 h 6861173"/>
              <a:gd name="connsiteX1" fmla="*/ 2783741 w 12220828"/>
              <a:gd name="connsiteY1" fmla="*/ 3444874 h 6861173"/>
              <a:gd name="connsiteX2" fmla="*/ 4837009 w 12220828"/>
              <a:gd name="connsiteY2" fmla="*/ 3764052 h 6861173"/>
              <a:gd name="connsiteX3" fmla="*/ 6949341 w 12220828"/>
              <a:gd name="connsiteY3" fmla="*/ 2771775 h 6861173"/>
              <a:gd name="connsiteX4" fmla="*/ 8333641 w 12220828"/>
              <a:gd name="connsiteY4" fmla="*/ 1539875 h 6861173"/>
              <a:gd name="connsiteX5" fmla="*/ 8447941 w 12220828"/>
              <a:gd name="connsiteY5" fmla="*/ 0 h 6861173"/>
              <a:gd name="connsiteX6" fmla="*/ 12217301 w 12220828"/>
              <a:gd name="connsiteY6" fmla="*/ 635 h 6861173"/>
              <a:gd name="connsiteX7" fmla="*/ 12219841 w 12220828"/>
              <a:gd name="connsiteY7" fmla="*/ 3448049 h 6861173"/>
              <a:gd name="connsiteX8" fmla="*/ 12219841 w 12220828"/>
              <a:gd name="connsiteY8" fmla="*/ 6861173 h 6861173"/>
              <a:gd name="connsiteX9" fmla="*/ 27841 w 12220828"/>
              <a:gd name="connsiteY9" fmla="*/ 6861173 h 6861173"/>
              <a:gd name="connsiteX10" fmla="*/ 0 w 12220828"/>
              <a:gd name="connsiteY10" fmla="*/ 4315974 h 6861173"/>
              <a:gd name="connsiteX0" fmla="*/ 0 w 12220828"/>
              <a:gd name="connsiteY0" fmla="*/ 4315974 h 6861173"/>
              <a:gd name="connsiteX1" fmla="*/ 2783741 w 12220828"/>
              <a:gd name="connsiteY1" fmla="*/ 3444874 h 6861173"/>
              <a:gd name="connsiteX2" fmla="*/ 4837009 w 12220828"/>
              <a:gd name="connsiteY2" fmla="*/ 3764052 h 6861173"/>
              <a:gd name="connsiteX3" fmla="*/ 6949341 w 12220828"/>
              <a:gd name="connsiteY3" fmla="*/ 2771775 h 6861173"/>
              <a:gd name="connsiteX4" fmla="*/ 8491405 w 12220828"/>
              <a:gd name="connsiteY4" fmla="*/ 3093003 h 6861173"/>
              <a:gd name="connsiteX5" fmla="*/ 8447941 w 12220828"/>
              <a:gd name="connsiteY5" fmla="*/ 0 h 6861173"/>
              <a:gd name="connsiteX6" fmla="*/ 12217301 w 12220828"/>
              <a:gd name="connsiteY6" fmla="*/ 635 h 6861173"/>
              <a:gd name="connsiteX7" fmla="*/ 12219841 w 12220828"/>
              <a:gd name="connsiteY7" fmla="*/ 3448049 h 6861173"/>
              <a:gd name="connsiteX8" fmla="*/ 12219841 w 12220828"/>
              <a:gd name="connsiteY8" fmla="*/ 6861173 h 6861173"/>
              <a:gd name="connsiteX9" fmla="*/ 27841 w 12220828"/>
              <a:gd name="connsiteY9" fmla="*/ 6861173 h 6861173"/>
              <a:gd name="connsiteX10" fmla="*/ 0 w 12220828"/>
              <a:gd name="connsiteY10" fmla="*/ 4315974 h 6861173"/>
              <a:gd name="connsiteX0" fmla="*/ 0 w 12220828"/>
              <a:gd name="connsiteY0" fmla="*/ 4315339 h 6860538"/>
              <a:gd name="connsiteX1" fmla="*/ 2783741 w 12220828"/>
              <a:gd name="connsiteY1" fmla="*/ 3444239 h 6860538"/>
              <a:gd name="connsiteX2" fmla="*/ 4837009 w 12220828"/>
              <a:gd name="connsiteY2" fmla="*/ 3763417 h 6860538"/>
              <a:gd name="connsiteX3" fmla="*/ 6949341 w 12220828"/>
              <a:gd name="connsiteY3" fmla="*/ 2771140 h 6860538"/>
              <a:gd name="connsiteX4" fmla="*/ 8491405 w 12220828"/>
              <a:gd name="connsiteY4" fmla="*/ 3092368 h 6860538"/>
              <a:gd name="connsiteX5" fmla="*/ 9849253 w 12220828"/>
              <a:gd name="connsiteY5" fmla="*/ 35909 h 6860538"/>
              <a:gd name="connsiteX6" fmla="*/ 12217301 w 12220828"/>
              <a:gd name="connsiteY6" fmla="*/ 0 h 6860538"/>
              <a:gd name="connsiteX7" fmla="*/ 12219841 w 12220828"/>
              <a:gd name="connsiteY7" fmla="*/ 3447414 h 6860538"/>
              <a:gd name="connsiteX8" fmla="*/ 12219841 w 12220828"/>
              <a:gd name="connsiteY8" fmla="*/ 6860538 h 6860538"/>
              <a:gd name="connsiteX9" fmla="*/ 27841 w 12220828"/>
              <a:gd name="connsiteY9" fmla="*/ 6860538 h 6860538"/>
              <a:gd name="connsiteX10" fmla="*/ 0 w 12220828"/>
              <a:gd name="connsiteY10" fmla="*/ 4315339 h 6860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220828" h="6860538">
                <a:moveTo>
                  <a:pt x="0" y="4315339"/>
                </a:moveTo>
                <a:lnTo>
                  <a:pt x="2783741" y="3444239"/>
                </a:lnTo>
                <a:lnTo>
                  <a:pt x="4837009" y="3763417"/>
                </a:lnTo>
                <a:lnTo>
                  <a:pt x="6949341" y="2771140"/>
                </a:lnTo>
                <a:lnTo>
                  <a:pt x="8491405" y="3092368"/>
                </a:lnTo>
                <a:lnTo>
                  <a:pt x="9849253" y="35909"/>
                </a:lnTo>
                <a:lnTo>
                  <a:pt x="12217301" y="0"/>
                </a:lnTo>
                <a:cubicBezTo>
                  <a:pt x="12213068" y="1169458"/>
                  <a:pt x="12224074" y="2277956"/>
                  <a:pt x="12219841" y="3447414"/>
                </a:cubicBezTo>
                <a:lnTo>
                  <a:pt x="12219841" y="6860538"/>
                </a:lnTo>
                <a:lnTo>
                  <a:pt x="27841" y="6860538"/>
                </a:lnTo>
                <a:lnTo>
                  <a:pt x="0" y="4315339"/>
                </a:lnTo>
                <a:close/>
              </a:path>
            </a:pathLst>
          </a:custGeom>
          <a:solidFill>
            <a:srgbClr val="00ABB4"/>
          </a:solidFill>
          <a:ln w="76200">
            <a:solidFill>
              <a:srgbClr val="00707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59511" y="5253659"/>
            <a:ext cx="2047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08988" y="3686367"/>
            <a:ext cx="7489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u="sng" dirty="0">
                <a:solidFill>
                  <a:schemeClr val="bg1"/>
                </a:solidFill>
                <a:latin typeface="汉仪细等线简" panose="02010609000101010101" pitchFamily="49" charset="-122"/>
                <a:ea typeface="汉仪细等线简" panose="02010609000101010101" pitchFamily="49" charset="-122"/>
                <a:cs typeface="Meiryo" panose="020B0604030504040204" pitchFamily="34" charset="-128"/>
              </a:rPr>
              <a:t>1</a:t>
            </a:r>
            <a:endParaRPr lang="zh-CN" altLang="en-US" sz="8800" u="sng" dirty="0">
              <a:solidFill>
                <a:schemeClr val="bg1"/>
              </a:solidFill>
              <a:latin typeface="汉仪细等线简" panose="02010609000101010101" pitchFamily="49" charset="-122"/>
              <a:ea typeface="汉仪细等线简" panose="02010609000101010101" pitchFamily="49" charset="-122"/>
              <a:cs typeface="Meiryo" panose="020B0604030504040204" pitchFamily="34" charset="-12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666319" y="3686367"/>
            <a:ext cx="76174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800">
                <a:solidFill>
                  <a:schemeClr val="bg1"/>
                </a:solidFill>
                <a:latin typeface="汉仪细等线简" panose="02010609000101010101" pitchFamily="49" charset="-122"/>
                <a:ea typeface="汉仪细等线简" panose="02010609000101010101" pitchFamily="49" charset="-122"/>
                <a:cs typeface="Meiryo" panose="020B0604030504040204" pitchFamily="34" charset="-128"/>
              </a:defRPr>
            </a:lvl1pPr>
          </a:lstStyle>
          <a:p>
            <a:r>
              <a:rPr lang="en-US" altLang="zh-CN" u="sng" dirty="0"/>
              <a:t>2</a:t>
            </a:r>
            <a:endParaRPr lang="zh-CN" altLang="en-US" u="sng" dirty="0"/>
          </a:p>
        </p:txBody>
      </p:sp>
      <p:sp>
        <p:nvSpPr>
          <p:cNvPr id="12" name="文本框 11"/>
          <p:cNvSpPr txBox="1"/>
          <p:nvPr/>
        </p:nvSpPr>
        <p:spPr>
          <a:xfrm>
            <a:off x="4451470" y="3686367"/>
            <a:ext cx="86433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800">
                <a:solidFill>
                  <a:schemeClr val="bg1"/>
                </a:solidFill>
                <a:latin typeface="汉仪细等线简" panose="02010609000101010101" pitchFamily="49" charset="-122"/>
                <a:ea typeface="汉仪细等线简" panose="02010609000101010101" pitchFamily="49" charset="-122"/>
                <a:cs typeface="Meiryo" panose="020B0604030504040204" pitchFamily="34" charset="-128"/>
              </a:defRPr>
            </a:lvl1pPr>
          </a:lstStyle>
          <a:p>
            <a:r>
              <a:rPr lang="en-US" altLang="zh-CN" u="sng" dirty="0" smtClean="0"/>
              <a:t>3</a:t>
            </a:r>
            <a:endParaRPr lang="zh-CN" altLang="en-US" u="sng" dirty="0"/>
          </a:p>
        </p:txBody>
      </p:sp>
      <p:sp>
        <p:nvSpPr>
          <p:cNvPr id="14" name="文本框 13"/>
          <p:cNvSpPr txBox="1"/>
          <p:nvPr/>
        </p:nvSpPr>
        <p:spPr>
          <a:xfrm>
            <a:off x="6305064" y="3686367"/>
            <a:ext cx="86433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800">
                <a:solidFill>
                  <a:schemeClr val="bg1"/>
                </a:solidFill>
                <a:latin typeface="汉仪细等线简" panose="02010609000101010101" pitchFamily="49" charset="-122"/>
                <a:ea typeface="汉仪细等线简" panose="02010609000101010101" pitchFamily="49" charset="-122"/>
                <a:cs typeface="Meiryo" panose="020B0604030504040204" pitchFamily="34" charset="-128"/>
              </a:defRPr>
            </a:lvl1pPr>
          </a:lstStyle>
          <a:p>
            <a:r>
              <a:rPr lang="en-US" altLang="zh-CN" u="sng" dirty="0" smtClean="0"/>
              <a:t>4</a:t>
            </a:r>
            <a:endParaRPr lang="zh-CN" altLang="en-US" u="sng" dirty="0"/>
          </a:p>
        </p:txBody>
      </p:sp>
      <p:sp>
        <p:nvSpPr>
          <p:cNvPr id="25" name="矩形 24"/>
          <p:cNvSpPr/>
          <p:nvPr/>
        </p:nvSpPr>
        <p:spPr>
          <a:xfrm>
            <a:off x="2241726" y="298435"/>
            <a:ext cx="1791992" cy="833713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246137" y="206722"/>
            <a:ext cx="38689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960495" y="1350585"/>
            <a:ext cx="230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1306303" y="1275144"/>
            <a:ext cx="27257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6" r="36358"/>
          <a:stretch/>
        </p:blipFill>
        <p:spPr>
          <a:xfrm flipH="1">
            <a:off x="7172484" y="493562"/>
            <a:ext cx="5296119" cy="6545413"/>
          </a:xfrm>
          <a:prstGeom prst="rect">
            <a:avLst/>
          </a:prstGeom>
        </p:spPr>
      </p:pic>
      <p:sp>
        <p:nvSpPr>
          <p:cNvPr id="3" name="等腰三角形 2"/>
          <p:cNvSpPr/>
          <p:nvPr/>
        </p:nvSpPr>
        <p:spPr>
          <a:xfrm rot="1394734">
            <a:off x="9481245" y="-85778"/>
            <a:ext cx="678599" cy="585000"/>
          </a:xfrm>
          <a:prstGeom prst="triangle">
            <a:avLst/>
          </a:prstGeom>
          <a:solidFill>
            <a:srgbClr val="007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2023254" y="5253659"/>
            <a:ext cx="2047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859701" y="5253659"/>
            <a:ext cx="2047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708496" y="5253659"/>
            <a:ext cx="2047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31153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36" b="38073"/>
          <a:stretch/>
        </p:blipFill>
        <p:spPr>
          <a:xfrm>
            <a:off x="0" y="-1"/>
            <a:ext cx="12192000" cy="339090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33909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37851" y="972174"/>
            <a:ext cx="761715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en-US" altLang="zh-CN" sz="8800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8800" dirty="0" smtClean="0">
                <a:solidFill>
                  <a:srgbClr val="00ABB4"/>
                </a:solidFill>
                <a:latin typeface="+mj-ea"/>
                <a:ea typeface="+mj-ea"/>
              </a:rPr>
              <a:t>Title Here</a:t>
            </a:r>
            <a:endParaRPr lang="zh-CN" altLang="en-US" sz="8800" dirty="0">
              <a:solidFill>
                <a:srgbClr val="00ABB4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7851" y="2418724"/>
            <a:ext cx="2147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6" name="Rectangle 96"/>
          <p:cNvSpPr/>
          <p:nvPr/>
        </p:nvSpPr>
        <p:spPr>
          <a:xfrm>
            <a:off x="5317926" y="3986763"/>
            <a:ext cx="627414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In ac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massa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dui.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Duis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quis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massa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justo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Phasellus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rhoncus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nisl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leo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accumsan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lorem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aliquam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a. Lorem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ipsum</a:t>
            </a:r>
            <a:endParaRPr lang="en-US" sz="1600" dirty="0">
              <a:solidFill>
                <a:schemeClr val="bg1">
                  <a:lumMod val="75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389569" y="-631146"/>
            <a:ext cx="2638864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 smtClean="0">
                <a:solidFill>
                  <a:srgbClr val="00ABB4"/>
                </a:solidFill>
              </a:rPr>
              <a:t>&gt;</a:t>
            </a:r>
            <a:endParaRPr lang="zh-CN" altLang="en-US" sz="28700" dirty="0">
              <a:solidFill>
                <a:srgbClr val="00ABB4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51921" y="-631146"/>
            <a:ext cx="2638864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 smtClean="0">
                <a:solidFill>
                  <a:srgbClr val="00ABB4"/>
                </a:solidFill>
              </a:rPr>
              <a:t>&gt;</a:t>
            </a:r>
            <a:endParaRPr lang="zh-CN" altLang="en-US" sz="28700" dirty="0">
              <a:solidFill>
                <a:srgbClr val="00ABB4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837850" y="2288001"/>
            <a:ext cx="7314071" cy="0"/>
          </a:xfrm>
          <a:prstGeom prst="line">
            <a:avLst/>
          </a:prstGeom>
          <a:ln>
            <a:solidFill>
              <a:srgbClr val="00AB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4646426" y="3877781"/>
            <a:ext cx="0" cy="246483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929656" y="3986763"/>
            <a:ext cx="2627642" cy="1954381"/>
            <a:chOff x="1400436" y="3986763"/>
            <a:chExt cx="2627642" cy="1954381"/>
          </a:xfrm>
        </p:grpSpPr>
        <p:sp>
          <p:nvSpPr>
            <p:cNvPr id="16" name="文本框 15"/>
            <p:cNvSpPr txBox="1"/>
            <p:nvPr/>
          </p:nvSpPr>
          <p:spPr>
            <a:xfrm>
              <a:off x="1400436" y="4294539"/>
              <a:ext cx="2627642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 smtClean="0">
                  <a:solidFill>
                    <a:srgbClr val="00ABB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eiryo" panose="020B0604030504040204" pitchFamily="34" charset="-128"/>
                </a:rPr>
                <a:t>85%</a:t>
              </a:r>
              <a:endParaRPr lang="zh-CN" altLang="en-US" sz="88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560736" y="3986763"/>
              <a:ext cx="23070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latin typeface="Meiryo" panose="020B0604030504040204" pitchFamily="34" charset="-128"/>
                  <a:ea typeface="Meiryo" panose="020B0604030504040204" pitchFamily="34" charset="-128"/>
                  <a:cs typeface="Meiryo" panose="020B0604030504040204" pitchFamily="34" charset="-128"/>
                </a:rPr>
                <a:t>Something here</a:t>
              </a:r>
              <a:endParaRPr lang="zh-CN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560736" y="5541034"/>
              <a:ext cx="23070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>
                  <a:latin typeface="Meiryo" panose="020B0604030504040204" pitchFamily="34" charset="-128"/>
                  <a:ea typeface="Meiryo" panose="020B0604030504040204" pitchFamily="34" charset="-128"/>
                  <a:cs typeface="Meiryo" panose="020B0604030504040204" pitchFamily="34" charset="-128"/>
                </a:rPr>
                <a:t>Something here</a:t>
              </a:r>
              <a:endParaRPr lang="zh-CN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579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445728" y="3422822"/>
            <a:ext cx="38367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Big title here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45728" y="3003482"/>
            <a:ext cx="182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THREE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445728" y="4192263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3" name="矩形 1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79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/>
          <p:nvPr/>
        </p:nvSpPr>
        <p:spPr>
          <a:xfrm>
            <a:off x="5158302" y="2879110"/>
            <a:ext cx="1239782" cy="1239782"/>
          </a:xfrm>
          <a:prstGeom prst="ellipse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990498" y="2711306"/>
            <a:ext cx="1575391" cy="157539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2644380" y="1106708"/>
            <a:ext cx="1339574" cy="1339574"/>
            <a:chOff x="3965497" y="2309650"/>
            <a:chExt cx="731253" cy="731253"/>
          </a:xfrm>
        </p:grpSpPr>
        <p:sp>
          <p:nvSpPr>
            <p:cNvPr id="11" name="椭圆 10"/>
            <p:cNvSpPr/>
            <p:nvPr/>
          </p:nvSpPr>
          <p:spPr>
            <a:xfrm>
              <a:off x="4043387" y="2387540"/>
              <a:ext cx="575473" cy="575473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965497" y="2309650"/>
              <a:ext cx="731253" cy="731253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 rot="2408616">
            <a:off x="1872666" y="2903851"/>
            <a:ext cx="1267502" cy="1267502"/>
            <a:chOff x="3965497" y="2309650"/>
            <a:chExt cx="731253" cy="731253"/>
          </a:xfrm>
        </p:grpSpPr>
        <p:sp>
          <p:nvSpPr>
            <p:cNvPr id="14" name="椭圆 13"/>
            <p:cNvSpPr/>
            <p:nvPr/>
          </p:nvSpPr>
          <p:spPr>
            <a:xfrm>
              <a:off x="4043387" y="2387540"/>
              <a:ext cx="575473" cy="575473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965497" y="2309650"/>
              <a:ext cx="731253" cy="731253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 rot="613702">
            <a:off x="2251261" y="4347553"/>
            <a:ext cx="1228475" cy="1228475"/>
            <a:chOff x="3965497" y="2309650"/>
            <a:chExt cx="731253" cy="731253"/>
          </a:xfrm>
        </p:grpSpPr>
        <p:sp>
          <p:nvSpPr>
            <p:cNvPr id="17" name="椭圆 16"/>
            <p:cNvSpPr/>
            <p:nvPr/>
          </p:nvSpPr>
          <p:spPr>
            <a:xfrm>
              <a:off x="4043387" y="2387540"/>
              <a:ext cx="575473" cy="575473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3965497" y="2309650"/>
              <a:ext cx="731253" cy="731253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 rot="20190661">
            <a:off x="5575190" y="5063924"/>
            <a:ext cx="1252176" cy="1252176"/>
            <a:chOff x="3965497" y="2309650"/>
            <a:chExt cx="731253" cy="731253"/>
          </a:xfrm>
        </p:grpSpPr>
        <p:sp>
          <p:nvSpPr>
            <p:cNvPr id="20" name="椭圆 19"/>
            <p:cNvSpPr/>
            <p:nvPr/>
          </p:nvSpPr>
          <p:spPr>
            <a:xfrm>
              <a:off x="4043387" y="2387540"/>
              <a:ext cx="575473" cy="575473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3965497" y="2309650"/>
              <a:ext cx="731253" cy="731253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 rot="1138371">
            <a:off x="8305011" y="3796922"/>
            <a:ext cx="1054486" cy="1054486"/>
            <a:chOff x="3965497" y="2309650"/>
            <a:chExt cx="731253" cy="731253"/>
          </a:xfrm>
        </p:grpSpPr>
        <p:sp>
          <p:nvSpPr>
            <p:cNvPr id="23" name="椭圆 22"/>
            <p:cNvSpPr/>
            <p:nvPr/>
          </p:nvSpPr>
          <p:spPr>
            <a:xfrm>
              <a:off x="4043387" y="2387540"/>
              <a:ext cx="575473" cy="575473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965497" y="2309650"/>
              <a:ext cx="731253" cy="731253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 rot="20956451">
            <a:off x="7382929" y="2293425"/>
            <a:ext cx="970565" cy="970565"/>
            <a:chOff x="3965497" y="2309650"/>
            <a:chExt cx="731253" cy="731253"/>
          </a:xfrm>
        </p:grpSpPr>
        <p:sp>
          <p:nvSpPr>
            <p:cNvPr id="26" name="椭圆 25"/>
            <p:cNvSpPr/>
            <p:nvPr/>
          </p:nvSpPr>
          <p:spPr>
            <a:xfrm>
              <a:off x="4043387" y="2387540"/>
              <a:ext cx="575473" cy="575473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3965497" y="2309650"/>
              <a:ext cx="731253" cy="731253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 rot="20231153">
            <a:off x="4847671" y="1177366"/>
            <a:ext cx="1134226" cy="1134226"/>
            <a:chOff x="3965497" y="2309650"/>
            <a:chExt cx="731253" cy="731253"/>
          </a:xfrm>
        </p:grpSpPr>
        <p:sp>
          <p:nvSpPr>
            <p:cNvPr id="29" name="椭圆 28"/>
            <p:cNvSpPr/>
            <p:nvPr/>
          </p:nvSpPr>
          <p:spPr>
            <a:xfrm>
              <a:off x="4043387" y="2387540"/>
              <a:ext cx="575473" cy="575473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3965497" y="2309650"/>
              <a:ext cx="731253" cy="731253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/>
          <p:cNvGrpSpPr/>
          <p:nvPr/>
        </p:nvGrpSpPr>
        <p:grpSpPr>
          <a:xfrm rot="20634322">
            <a:off x="6937753" y="688526"/>
            <a:ext cx="935428" cy="935428"/>
            <a:chOff x="3965497" y="2309650"/>
            <a:chExt cx="731253" cy="731253"/>
          </a:xfrm>
        </p:grpSpPr>
        <p:sp>
          <p:nvSpPr>
            <p:cNvPr id="32" name="椭圆 31"/>
            <p:cNvSpPr/>
            <p:nvPr/>
          </p:nvSpPr>
          <p:spPr>
            <a:xfrm>
              <a:off x="4043387" y="2387540"/>
              <a:ext cx="575473" cy="575473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3965497" y="2309650"/>
              <a:ext cx="731253" cy="731253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7164585" y="5058209"/>
            <a:ext cx="1457912" cy="1457912"/>
            <a:chOff x="3965497" y="2309650"/>
            <a:chExt cx="731253" cy="731253"/>
          </a:xfrm>
        </p:grpSpPr>
        <p:sp>
          <p:nvSpPr>
            <p:cNvPr id="35" name="椭圆 34"/>
            <p:cNvSpPr/>
            <p:nvPr/>
          </p:nvSpPr>
          <p:spPr>
            <a:xfrm>
              <a:off x="4043387" y="2387540"/>
              <a:ext cx="575473" cy="575473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3965497" y="2309650"/>
              <a:ext cx="731253" cy="731253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 rot="1690258">
            <a:off x="3923960" y="4729398"/>
            <a:ext cx="1218273" cy="1218273"/>
            <a:chOff x="3965497" y="2309650"/>
            <a:chExt cx="731253" cy="731253"/>
          </a:xfrm>
        </p:grpSpPr>
        <p:sp>
          <p:nvSpPr>
            <p:cNvPr id="38" name="椭圆 37"/>
            <p:cNvSpPr/>
            <p:nvPr/>
          </p:nvSpPr>
          <p:spPr>
            <a:xfrm>
              <a:off x="4043387" y="2387540"/>
              <a:ext cx="575473" cy="575473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3965497" y="2309650"/>
              <a:ext cx="731253" cy="731253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 rot="20862432">
            <a:off x="910100" y="4849402"/>
            <a:ext cx="425600" cy="425600"/>
            <a:chOff x="1324012" y="4833511"/>
            <a:chExt cx="425600" cy="425600"/>
          </a:xfrm>
        </p:grpSpPr>
        <p:sp>
          <p:nvSpPr>
            <p:cNvPr id="41" name="椭圆 40"/>
            <p:cNvSpPr/>
            <p:nvPr/>
          </p:nvSpPr>
          <p:spPr>
            <a:xfrm>
              <a:off x="1369345" y="4878844"/>
              <a:ext cx="334934" cy="334934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324012" y="4833511"/>
              <a:ext cx="425600" cy="42560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488393" y="5526707"/>
            <a:ext cx="425600" cy="425600"/>
            <a:chOff x="1324012" y="4833511"/>
            <a:chExt cx="425600" cy="425600"/>
          </a:xfrm>
        </p:grpSpPr>
        <p:sp>
          <p:nvSpPr>
            <p:cNvPr id="44" name="椭圆 43"/>
            <p:cNvSpPr/>
            <p:nvPr/>
          </p:nvSpPr>
          <p:spPr>
            <a:xfrm>
              <a:off x="1369345" y="4878844"/>
              <a:ext cx="334934" cy="334934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1324012" y="4833511"/>
              <a:ext cx="425600" cy="42560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 rot="402256">
            <a:off x="2515316" y="5762896"/>
            <a:ext cx="425600" cy="425600"/>
            <a:chOff x="1324012" y="4833511"/>
            <a:chExt cx="425600" cy="425600"/>
          </a:xfrm>
        </p:grpSpPr>
        <p:sp>
          <p:nvSpPr>
            <p:cNvPr id="47" name="椭圆 46"/>
            <p:cNvSpPr/>
            <p:nvPr/>
          </p:nvSpPr>
          <p:spPr>
            <a:xfrm>
              <a:off x="1369345" y="4878844"/>
              <a:ext cx="334934" cy="334934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8" name="椭圆 47"/>
            <p:cNvSpPr/>
            <p:nvPr/>
          </p:nvSpPr>
          <p:spPr>
            <a:xfrm>
              <a:off x="1324012" y="4833511"/>
              <a:ext cx="425600" cy="42560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9193358" y="2588420"/>
            <a:ext cx="425600" cy="425600"/>
            <a:chOff x="1324012" y="4833511"/>
            <a:chExt cx="425600" cy="425600"/>
          </a:xfrm>
        </p:grpSpPr>
        <p:sp>
          <p:nvSpPr>
            <p:cNvPr id="50" name="椭圆 49"/>
            <p:cNvSpPr/>
            <p:nvPr/>
          </p:nvSpPr>
          <p:spPr>
            <a:xfrm>
              <a:off x="1369345" y="4878844"/>
              <a:ext cx="334934" cy="334934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1324012" y="4833511"/>
              <a:ext cx="425600" cy="42560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 rot="21103091">
            <a:off x="10514359" y="3609224"/>
            <a:ext cx="425600" cy="425600"/>
            <a:chOff x="1324012" y="4833511"/>
            <a:chExt cx="425600" cy="425600"/>
          </a:xfrm>
        </p:grpSpPr>
        <p:sp>
          <p:nvSpPr>
            <p:cNvPr id="53" name="椭圆 52"/>
            <p:cNvSpPr/>
            <p:nvPr/>
          </p:nvSpPr>
          <p:spPr>
            <a:xfrm>
              <a:off x="1369345" y="4878844"/>
              <a:ext cx="334934" cy="334934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1324012" y="4833511"/>
              <a:ext cx="425600" cy="42560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5" name="组合 54"/>
          <p:cNvGrpSpPr/>
          <p:nvPr/>
        </p:nvGrpSpPr>
        <p:grpSpPr>
          <a:xfrm rot="19532890">
            <a:off x="4647005" y="399718"/>
            <a:ext cx="425600" cy="425600"/>
            <a:chOff x="1324012" y="4833511"/>
            <a:chExt cx="425600" cy="425600"/>
          </a:xfrm>
        </p:grpSpPr>
        <p:sp>
          <p:nvSpPr>
            <p:cNvPr id="56" name="椭圆 55"/>
            <p:cNvSpPr/>
            <p:nvPr/>
          </p:nvSpPr>
          <p:spPr>
            <a:xfrm>
              <a:off x="1369345" y="4878844"/>
              <a:ext cx="334934" cy="334934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1324012" y="4833511"/>
              <a:ext cx="425600" cy="42560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 rot="20771584">
            <a:off x="1468841" y="1085941"/>
            <a:ext cx="425600" cy="425600"/>
            <a:chOff x="1324012" y="4833511"/>
            <a:chExt cx="425600" cy="425600"/>
          </a:xfrm>
        </p:grpSpPr>
        <p:sp>
          <p:nvSpPr>
            <p:cNvPr id="59" name="椭圆 58"/>
            <p:cNvSpPr/>
            <p:nvPr/>
          </p:nvSpPr>
          <p:spPr>
            <a:xfrm>
              <a:off x="1369345" y="4878844"/>
              <a:ext cx="334934" cy="334934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1324012" y="4833511"/>
              <a:ext cx="425600" cy="42560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1" name="直接连接符 60"/>
          <p:cNvCxnSpPr>
            <a:stCxn id="9" idx="2"/>
            <a:endCxn id="15" idx="7"/>
          </p:cNvCxnSpPr>
          <p:nvPr/>
        </p:nvCxnSpPr>
        <p:spPr>
          <a:xfrm flipH="1" flipV="1">
            <a:off x="3137893" y="3483949"/>
            <a:ext cx="1852605" cy="150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9" idx="1"/>
            <a:endCxn id="12" idx="5"/>
          </p:cNvCxnSpPr>
          <p:nvPr/>
        </p:nvCxnSpPr>
        <p:spPr>
          <a:xfrm flipH="1" flipV="1">
            <a:off x="3787778" y="2250106"/>
            <a:ext cx="1433431" cy="691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stCxn id="9" idx="0"/>
            <a:endCxn id="30" idx="4"/>
          </p:cNvCxnSpPr>
          <p:nvPr/>
        </p:nvCxnSpPr>
        <p:spPr>
          <a:xfrm flipH="1" flipV="1">
            <a:off x="5634678" y="2267225"/>
            <a:ext cx="143516" cy="4440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endCxn id="27" idx="2"/>
          </p:cNvCxnSpPr>
          <p:nvPr/>
        </p:nvCxnSpPr>
        <p:spPr>
          <a:xfrm flipV="1">
            <a:off x="6491574" y="2869024"/>
            <a:ext cx="899833" cy="3373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9" idx="6"/>
            <a:endCxn id="24" idx="2"/>
          </p:cNvCxnSpPr>
          <p:nvPr/>
        </p:nvCxnSpPr>
        <p:spPr>
          <a:xfrm>
            <a:off x="6565889" y="3499002"/>
            <a:ext cx="1767766" cy="6537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>
            <a:stCxn id="9" idx="5"/>
            <a:endCxn id="36" idx="1"/>
          </p:cNvCxnSpPr>
          <p:nvPr/>
        </p:nvCxnSpPr>
        <p:spPr>
          <a:xfrm>
            <a:off x="6335178" y="4055986"/>
            <a:ext cx="1042913" cy="1215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stCxn id="9" idx="3"/>
            <a:endCxn id="39" idx="0"/>
          </p:cNvCxnSpPr>
          <p:nvPr/>
        </p:nvCxnSpPr>
        <p:spPr>
          <a:xfrm flipH="1">
            <a:off x="4820673" y="4055986"/>
            <a:ext cx="400536" cy="7455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9" idx="4"/>
            <a:endCxn id="21" idx="0"/>
          </p:cNvCxnSpPr>
          <p:nvPr/>
        </p:nvCxnSpPr>
        <p:spPr>
          <a:xfrm>
            <a:off x="5778194" y="4286697"/>
            <a:ext cx="173542" cy="8291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>
            <a:endCxn id="18" idx="7"/>
          </p:cNvCxnSpPr>
          <p:nvPr/>
        </p:nvCxnSpPr>
        <p:spPr>
          <a:xfrm flipH="1">
            <a:off x="3370053" y="3771900"/>
            <a:ext cx="1670580" cy="839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>
            <a:stCxn id="30" idx="0"/>
            <a:endCxn id="57" idx="4"/>
          </p:cNvCxnSpPr>
          <p:nvPr/>
        </p:nvCxnSpPr>
        <p:spPr>
          <a:xfrm flipH="1" flipV="1">
            <a:off x="4980189" y="787993"/>
            <a:ext cx="214701" cy="433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" idx="2"/>
            <a:endCxn id="60" idx="5"/>
          </p:cNvCxnSpPr>
          <p:nvPr/>
        </p:nvCxnSpPr>
        <p:spPr>
          <a:xfrm flipH="1" flipV="1">
            <a:off x="1863675" y="1408955"/>
            <a:ext cx="780705" cy="3675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8" idx="2"/>
            <a:endCxn id="42" idx="6"/>
          </p:cNvCxnSpPr>
          <p:nvPr/>
        </p:nvCxnSpPr>
        <p:spPr>
          <a:xfrm flipH="1">
            <a:off x="1330821" y="4852720"/>
            <a:ext cx="930201" cy="164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8" idx="3"/>
            <a:endCxn id="45" idx="7"/>
          </p:cNvCxnSpPr>
          <p:nvPr/>
        </p:nvCxnSpPr>
        <p:spPr>
          <a:xfrm flipH="1">
            <a:off x="1851665" y="5312094"/>
            <a:ext cx="509279" cy="2769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8" idx="4"/>
            <a:endCxn id="48" idx="0"/>
          </p:cNvCxnSpPr>
          <p:nvPr/>
        </p:nvCxnSpPr>
        <p:spPr>
          <a:xfrm flipH="1">
            <a:off x="2752959" y="5566267"/>
            <a:ext cx="3469" cy="1980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>
            <a:stCxn id="27" idx="6"/>
            <a:endCxn id="51" idx="2"/>
          </p:cNvCxnSpPr>
          <p:nvPr/>
        </p:nvCxnSpPr>
        <p:spPr>
          <a:xfrm>
            <a:off x="8345016" y="2688392"/>
            <a:ext cx="848342" cy="112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27" idx="6"/>
            <a:endCxn id="54" idx="2"/>
          </p:cNvCxnSpPr>
          <p:nvPr/>
        </p:nvCxnSpPr>
        <p:spPr>
          <a:xfrm>
            <a:off x="8345016" y="2688392"/>
            <a:ext cx="2171562" cy="11642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9" idx="7"/>
            <a:endCxn id="33" idx="3"/>
          </p:cNvCxnSpPr>
          <p:nvPr/>
        </p:nvCxnSpPr>
        <p:spPr>
          <a:xfrm flipV="1">
            <a:off x="6335178" y="1565686"/>
            <a:ext cx="844213" cy="1376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 rot="18398709">
            <a:off x="693152" y="1783614"/>
            <a:ext cx="425600" cy="425600"/>
            <a:chOff x="1324012" y="4833511"/>
            <a:chExt cx="425600" cy="425600"/>
          </a:xfrm>
        </p:grpSpPr>
        <p:sp>
          <p:nvSpPr>
            <p:cNvPr id="94" name="椭圆 93"/>
            <p:cNvSpPr/>
            <p:nvPr/>
          </p:nvSpPr>
          <p:spPr>
            <a:xfrm>
              <a:off x="1369345" y="4878844"/>
              <a:ext cx="334934" cy="334934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/>
            <p:nvPr/>
          </p:nvSpPr>
          <p:spPr>
            <a:xfrm>
              <a:off x="1324012" y="4833511"/>
              <a:ext cx="425600" cy="425600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96" name="直接连接符 95"/>
          <p:cNvCxnSpPr>
            <a:stCxn id="95" idx="5"/>
            <a:endCxn id="12" idx="2"/>
          </p:cNvCxnSpPr>
          <p:nvPr/>
        </p:nvCxnSpPr>
        <p:spPr>
          <a:xfrm flipV="1">
            <a:off x="1116493" y="1776495"/>
            <a:ext cx="1527887" cy="188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矩形 113"/>
          <p:cNvSpPr/>
          <p:nvPr/>
        </p:nvSpPr>
        <p:spPr>
          <a:xfrm>
            <a:off x="10119517" y="298435"/>
            <a:ext cx="1791992" cy="833713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文本框 114"/>
          <p:cNvSpPr txBox="1"/>
          <p:nvPr/>
        </p:nvSpPr>
        <p:spPr>
          <a:xfrm>
            <a:off x="8123928" y="206722"/>
            <a:ext cx="38689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6000" b="1" dirty="0" smtClean="0">
                <a:solidFill>
                  <a:srgbClr val="5A9DE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9838286" y="1350585"/>
            <a:ext cx="230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cxnSp>
        <p:nvCxnSpPr>
          <p:cNvPr id="117" name="直接连接符 116"/>
          <p:cNvCxnSpPr/>
          <p:nvPr/>
        </p:nvCxnSpPr>
        <p:spPr>
          <a:xfrm>
            <a:off x="9184094" y="1275144"/>
            <a:ext cx="27257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077979" y="3311935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9680319" y="2622533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10030494" y="4069708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3194418" y="433647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996759" y="661596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204411" y="2260682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426235" y="4453110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86839" y="5552840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2056294" y="6310930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Something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70017" y="1413005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5150848" y="1365030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7146437" y="771519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7631011" y="2420202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8574810" y="3942186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7631011" y="5402444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5943835" y="5305291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4279654" y="4953813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2612630" y="4582652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2087149" y="3152881"/>
            <a:ext cx="845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7575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6" b="80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0119517" y="298435"/>
            <a:ext cx="1791992" cy="833713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8123928" y="206722"/>
            <a:ext cx="38689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  <a:r>
              <a:rPr lang="zh-CN" altLang="en-US" sz="6000" b="1" dirty="0" smtClean="0">
                <a:solidFill>
                  <a:srgbClr val="5A9DE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CN" altLang="en-US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直角三角形 2"/>
          <p:cNvSpPr/>
          <p:nvPr/>
        </p:nvSpPr>
        <p:spPr>
          <a:xfrm flipH="1">
            <a:off x="6705600" y="3416300"/>
            <a:ext cx="5486400" cy="3441700"/>
          </a:xfrm>
          <a:prstGeom prst="rtTriangle">
            <a:avLst/>
          </a:prstGeom>
          <a:solidFill>
            <a:srgbClr val="00ABB4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直角三角形 3"/>
          <p:cNvSpPr/>
          <p:nvPr/>
        </p:nvSpPr>
        <p:spPr>
          <a:xfrm>
            <a:off x="0" y="-1574800"/>
            <a:ext cx="8534400" cy="8432800"/>
          </a:xfrm>
          <a:prstGeom prst="rtTriangle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96"/>
          <p:cNvSpPr/>
          <p:nvPr/>
        </p:nvSpPr>
        <p:spPr>
          <a:xfrm>
            <a:off x="308666" y="4250720"/>
            <a:ext cx="523487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Lorem ipsum dolor sit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consectetur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adipiscing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condimentum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velit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posuere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Class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aptent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taciti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sociosqu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litora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torquent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conubia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nostra, 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inceptos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himenaeos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Nunc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bibendum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turpis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Proin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vel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semper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augue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ornare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Nam non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elementum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lectus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in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nulla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 quam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ultricies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nec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tortor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In ac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massa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dui.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Duis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quis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massa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justo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Phasellus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rhoncus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nisl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leo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accumsan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lorem </a:t>
            </a:r>
            <a:r>
              <a:rPr lang="en-US" sz="1600" dirty="0" err="1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aliquam</a:t>
            </a:r>
            <a:r>
              <a:rPr lang="en-US" sz="1600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 a. Lorem </a:t>
            </a:r>
            <a:r>
              <a:rPr lang="en-US" sz="1600" dirty="0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ipsum</a:t>
            </a:r>
            <a:endParaRPr lang="en-US" sz="1600" dirty="0">
              <a:solidFill>
                <a:schemeClr val="bg1"/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543539" y="5493687"/>
            <a:ext cx="237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rgbClr val="222A35"/>
                </a:solidFill>
                <a:ea typeface="Roboto Cn" pitchFamily="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 altLang="zh-CN" dirty="0">
                <a:solidFill>
                  <a:schemeClr val="bg1"/>
                </a:solidFill>
              </a:rPr>
              <a:t>Lorem ipsum dolor sit </a:t>
            </a:r>
            <a:r>
              <a:rPr lang="en-US" altLang="zh-CN" dirty="0" err="1">
                <a:solidFill>
                  <a:schemeClr val="bg1"/>
                </a:solidFill>
              </a:rPr>
              <a:t>amet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consectetur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adipiscing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elit</a:t>
            </a:r>
            <a:r>
              <a:rPr lang="en-US" altLang="zh-CN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9838286" y="1350585"/>
            <a:ext cx="230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Something here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9184094" y="1275144"/>
            <a:ext cx="27257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887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1321</Words>
  <Application>Microsoft Office PowerPoint</Application>
  <PresentationFormat>宽屏</PresentationFormat>
  <Paragraphs>190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Meiryo</vt:lpstr>
      <vt:lpstr>Roboto Cn</vt:lpstr>
      <vt:lpstr>等线</vt:lpstr>
      <vt:lpstr>等线 Light</vt:lpstr>
      <vt:lpstr>汉仪细等线简</vt:lpstr>
      <vt:lpstr>华文细黑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135</cp:revision>
  <dcterms:created xsi:type="dcterms:W3CDTF">2016-03-06T12:02:16Z</dcterms:created>
  <dcterms:modified xsi:type="dcterms:W3CDTF">2016-03-08T04:01:17Z</dcterms:modified>
</cp:coreProperties>
</file>

<file path=docProps/thumbnail.jpeg>
</file>